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300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20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025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BFFC63-99C8-64BD-769F-8425F3E8F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B640AB-B150-98D9-A2B0-555C48D7F9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C48046-03AA-32D9-E8BD-65318CF549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FB3D25-1D02-A1E8-D35A-560102B60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95ED83-4233-2F91-EA6F-34D943FE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10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4135BDB-E5FB-E6D3-EFC5-00D86CAB46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F07132-AC21-2C42-E6D9-B59F34630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D75CC8-325D-2381-2D4B-28B2DD0C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040E77-3F51-5355-D1A9-BB63874C6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5AABD4-3FA0-F0DE-9135-BEED5E895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52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05A14-ACA8-8413-46A5-2BE9C989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D0DE6B-56B2-74AB-DB4A-956B118E5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149911-24D6-DFE3-076B-9D6CB40AB3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6CC747-DAC3-A86E-97F3-81E96FF0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6520DA-0854-959B-A078-3C13F7E8B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1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17EB2E-F393-C53B-5880-8C45F45E2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95A919-6FE6-1642-C2EA-E76FB15D8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DF462C-DCFA-9CE5-ADA9-FD54275299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572193-1434-AA4D-4399-86D7A49B2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AD30B1-D5EB-82C4-F8DF-9A483B519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54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47C94-6BB6-0710-9737-64732AB83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C0F270-EE3C-2FB0-A2A3-39AD17AF9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683298-0E0F-91C0-0BE8-E61BA3875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DD4C19-C40A-4C04-9D2B-6E12ED38D7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0FDB68-EF93-1E9F-8BDB-227342894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7DFFDB-3F9A-4358-08D9-9AC7FE30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42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09FDD-CD78-C1E5-A304-7B4B0CE8E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134A3B-387C-C59B-D65B-964196D9B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4A0C8E-B85D-B21B-D471-8A6FB25703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959EB8-F815-5AEA-2F92-6FBA35781E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D691847-EF06-6366-3373-383EE77AD4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F4A9A71-B576-72B3-F19F-FE6EC0F2E4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9FFFE5-E626-45AF-7A8C-FD641CD22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C0600D8-5567-C707-EDA9-58E013886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28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5D6DDE-B537-A676-D594-F4149BCB3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BD1ACDD-32C3-4C40-FF02-13822D21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7A86D77-A361-A3B5-9740-58929B3F8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DEE9A50-11FA-2FCA-99C3-A6D1E8ABB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76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AB8E2D-A7C3-AB8F-DBCC-53AF046381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14686DA-50CB-C84B-15C2-C21DEF04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E5D1ED-812F-9A47-9047-2061DF83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35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3A318-6B34-051B-6DC2-E14AB58A1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FD201B-7524-5EE7-8310-1FC13A5ED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8D0445-3D8F-4111-0E59-71BD330CF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94C47E1-09E4-9225-924E-4A107C5CFD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F6320CB-4FD0-01BB-639E-FF4AB37DC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CFB7A0-09DC-DFDE-7657-E696C9B77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03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4011E0-63DC-13F2-2A4E-84175DFA2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24E27A-F089-E4E1-40CD-1A22996380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6E4D55C-903A-A377-85C1-4FBF15C94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CEF24D-60CC-99CD-7E72-0AFBCB99B6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9618E3-D3A1-4DC8-B57E-D6027D91668C}" type="datetimeFigureOut">
              <a:rPr lang="ru-RU" smtClean="0"/>
              <a:t>17.08.2024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76739A-7015-CC81-920D-A2B070C6C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0872CB-133F-3214-6F30-D1502A60B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7F5899-B120-4FD3-B686-5349204F7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24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oszone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id="{DFC951C6-4C52-0E4D-948F-1E80C9B8D91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5818916"/>
            <a:ext cx="2705478" cy="103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24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4D7CDE-25F4-3871-4AF9-16CAE247E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749" y="1285576"/>
            <a:ext cx="5849166" cy="4286848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3C3E462-5BB9-AC64-4215-C579DA0EAFD6}"/>
              </a:ext>
            </a:extLst>
          </p:cNvPr>
          <p:cNvSpPr/>
          <p:nvPr/>
        </p:nvSpPr>
        <p:spPr>
          <a:xfrm>
            <a:off x="2377761" y="1725105"/>
            <a:ext cx="1583703" cy="38649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F9E6E57-8A19-8409-E4CE-619E2F297D41}"/>
              </a:ext>
            </a:extLst>
          </p:cNvPr>
          <p:cNvSpPr/>
          <p:nvPr/>
        </p:nvSpPr>
        <p:spPr>
          <a:xfrm>
            <a:off x="2377761" y="2290713"/>
            <a:ext cx="1583703" cy="38649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844548B3-D177-598C-8BEA-1BC12763A02F}"/>
              </a:ext>
            </a:extLst>
          </p:cNvPr>
          <p:cNvSpPr/>
          <p:nvPr/>
        </p:nvSpPr>
        <p:spPr>
          <a:xfrm flipH="1">
            <a:off x="4121720" y="1800520"/>
            <a:ext cx="1221474" cy="1696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BF64D1-BD4B-6973-A6D2-6E6415734BD0}"/>
              </a:ext>
            </a:extLst>
          </p:cNvPr>
          <p:cNvSpPr txBox="1"/>
          <p:nvPr/>
        </p:nvSpPr>
        <p:spPr>
          <a:xfrm>
            <a:off x="5343194" y="1712650"/>
            <a:ext cx="3100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Просто стандартная фигура</a:t>
            </a:r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08A1BA3A-686D-BA0F-B60E-9055406A3FD7}"/>
              </a:ext>
            </a:extLst>
          </p:cNvPr>
          <p:cNvSpPr/>
          <p:nvPr/>
        </p:nvSpPr>
        <p:spPr>
          <a:xfrm flipH="1">
            <a:off x="4121720" y="2290713"/>
            <a:ext cx="1221474" cy="1696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71D752-7A2C-224C-E129-6A3DC8411ED3}"/>
              </a:ext>
            </a:extLst>
          </p:cNvPr>
          <p:cNvSpPr txBox="1"/>
          <p:nvPr/>
        </p:nvSpPr>
        <p:spPr>
          <a:xfrm>
            <a:off x="5354026" y="2190888"/>
            <a:ext cx="3886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Копия этой же фигуры с заливкой «нет заливки + красным контуром с увеличенной толщиной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DF898FB-60AB-6058-F5BB-72D7BB184F0A}"/>
              </a:ext>
            </a:extLst>
          </p:cNvPr>
          <p:cNvSpPr/>
          <p:nvPr/>
        </p:nvSpPr>
        <p:spPr>
          <a:xfrm>
            <a:off x="2377761" y="3654570"/>
            <a:ext cx="1743959" cy="386499"/>
          </a:xfrm>
          <a:prstGeom prst="rect">
            <a:avLst/>
          </a:prstGeom>
          <a:solidFill>
            <a:srgbClr val="FF0000">
              <a:alpha val="2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940B9A00-231B-2CD9-7CA8-0FE2B3C03D5E}"/>
              </a:ext>
            </a:extLst>
          </p:cNvPr>
          <p:cNvSpPr/>
          <p:nvPr/>
        </p:nvSpPr>
        <p:spPr>
          <a:xfrm flipH="1">
            <a:off x="4121720" y="3654570"/>
            <a:ext cx="1345076" cy="16968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0C3F84-3963-4E43-D4BE-CFD531ECF207}"/>
              </a:ext>
            </a:extLst>
          </p:cNvPr>
          <p:cNvSpPr txBox="1"/>
          <p:nvPr/>
        </p:nvSpPr>
        <p:spPr>
          <a:xfrm>
            <a:off x="5450055" y="3557865"/>
            <a:ext cx="42797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Копия фигуры с красной заливкой с прозрачностью + красным контуром с увеличенной толщиной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A43495-2F55-286F-744D-6025683AB26E}"/>
              </a:ext>
            </a:extLst>
          </p:cNvPr>
          <p:cNvSpPr txBox="1"/>
          <p:nvPr/>
        </p:nvSpPr>
        <p:spPr>
          <a:xfrm>
            <a:off x="2171976" y="173210"/>
            <a:ext cx="5765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Вариант 1</a:t>
            </a:r>
          </a:p>
          <a:p>
            <a:r>
              <a:rPr lang="ru-RU" dirty="0"/>
              <a:t>Контур выделения любой стандартной фигурой. Настройку см. следующий слайд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6950ACC-9441-B1EF-994B-CBDA183F28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437" y="142003"/>
            <a:ext cx="3575281" cy="1939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9825D1B-9355-C280-8A3B-9F8C1464BE23}"/>
              </a:ext>
            </a:extLst>
          </p:cNvPr>
          <p:cNvSpPr txBox="1"/>
          <p:nvPr/>
        </p:nvSpPr>
        <p:spPr>
          <a:xfrm>
            <a:off x="8288437" y="4978371"/>
            <a:ext cx="3239311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Стандартные фигуры любой конфигурации вставляются отсюда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09A414EB-FFA6-05E8-614E-DCB3D52854E2}"/>
              </a:ext>
            </a:extLst>
          </p:cNvPr>
          <p:cNvCxnSpPr>
            <a:cxnSpLocks/>
          </p:cNvCxnSpPr>
          <p:nvPr/>
        </p:nvCxnSpPr>
        <p:spPr>
          <a:xfrm flipV="1">
            <a:off x="9771943" y="1111992"/>
            <a:ext cx="527757" cy="3664027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564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8572500" y="1426238"/>
            <a:ext cx="2730500" cy="1535124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170602126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31128980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3F1A94-FEA0-CFC7-042B-6763822D67DF}"/>
              </a:ext>
            </a:extLst>
          </p:cNvPr>
          <p:cNvSpPr txBox="1"/>
          <p:nvPr/>
        </p:nvSpPr>
        <p:spPr>
          <a:xfrm>
            <a:off x="1172028" y="560900"/>
            <a:ext cx="710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Дополнительно показываю реализацию выделения с помощью перехода между слайдами методом «Трансформация»</a:t>
            </a:r>
          </a:p>
        </p:txBody>
      </p:sp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</a:rPr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27639511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 rot="3634261">
            <a:off x="4821744" y="3618941"/>
            <a:ext cx="1758856" cy="1246561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37878321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42621548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</a:rPr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23974089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 rot="20123694">
            <a:off x="5103159" y="4153181"/>
            <a:ext cx="5611843" cy="1022042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27013377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4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248075350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14739A2-102B-279B-73DE-C37083F659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209" y="1437721"/>
            <a:ext cx="6392167" cy="2114845"/>
          </a:xfrm>
          <a:prstGeom prst="rect">
            <a:avLst/>
          </a:prstGeom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5DB00EA-0672-B829-F295-5404F34C2273}"/>
              </a:ext>
            </a:extLst>
          </p:cNvPr>
          <p:cNvSpPr/>
          <p:nvPr/>
        </p:nvSpPr>
        <p:spPr>
          <a:xfrm>
            <a:off x="6935821" y="1721795"/>
            <a:ext cx="1342417" cy="466928"/>
          </a:xfrm>
          <a:prstGeom prst="roundRect">
            <a:avLst/>
          </a:prstGeom>
          <a:solidFill>
            <a:srgbClr val="FF0000">
              <a:alpha val="2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59C7CB-94CE-C94F-C2B8-FA7910B5FB9A}"/>
              </a:ext>
            </a:extLst>
          </p:cNvPr>
          <p:cNvSpPr txBox="1"/>
          <p:nvPr/>
        </p:nvSpPr>
        <p:spPr>
          <a:xfrm>
            <a:off x="6945548" y="544748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Меню появляется после выделения любой фигуры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36D6939E-5E26-00F6-8BC4-AD8FE466AB33}"/>
              </a:ext>
            </a:extLst>
          </p:cNvPr>
          <p:cNvSpPr/>
          <p:nvPr/>
        </p:nvSpPr>
        <p:spPr>
          <a:xfrm>
            <a:off x="3978613" y="2188723"/>
            <a:ext cx="1643974" cy="729574"/>
          </a:xfrm>
          <a:prstGeom prst="roundRect">
            <a:avLst/>
          </a:prstGeom>
          <a:solidFill>
            <a:srgbClr val="FF0000">
              <a:alpha val="2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8F76F33C-8818-9EA8-C2A5-ED49C1C1B2AF}"/>
              </a:ext>
            </a:extLst>
          </p:cNvPr>
          <p:cNvSpPr/>
          <p:nvPr/>
        </p:nvSpPr>
        <p:spPr>
          <a:xfrm>
            <a:off x="7334655" y="2188723"/>
            <a:ext cx="1643974" cy="856034"/>
          </a:xfrm>
          <a:prstGeom prst="roundRect">
            <a:avLst/>
          </a:prstGeom>
          <a:solidFill>
            <a:srgbClr val="FF0000">
              <a:alpha val="2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05D116-8FC8-2B34-D09E-72EE97984983}"/>
              </a:ext>
            </a:extLst>
          </p:cNvPr>
          <p:cNvSpPr txBox="1"/>
          <p:nvPr/>
        </p:nvSpPr>
        <p:spPr>
          <a:xfrm>
            <a:off x="914400" y="3552566"/>
            <a:ext cx="47081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Эти параметры относятся к геометрической фигуре, сюда обращаемся, если работаем с квадратами, линиями, звездами и т.д. до бесконечности, </a:t>
            </a:r>
            <a:r>
              <a:rPr lang="ru-RU" b="1" i="1" dirty="0"/>
              <a:t>кроме текста</a:t>
            </a:r>
            <a:r>
              <a:rPr lang="ru-RU" dirty="0"/>
              <a:t>.</a:t>
            </a:r>
          </a:p>
          <a:p>
            <a:r>
              <a:rPr lang="ru-RU" dirty="0"/>
              <a:t>Контур – внешняя окантовка, в этом пункте выбирается цвет окантовки и ее толщина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5C606B-371A-0A27-5C0B-5F25E93717CB}"/>
              </a:ext>
            </a:extLst>
          </p:cNvPr>
          <p:cNvSpPr txBox="1"/>
          <p:nvPr/>
        </p:nvSpPr>
        <p:spPr>
          <a:xfrm>
            <a:off x="8448471" y="3661415"/>
            <a:ext cx="32393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Эти параметры относятся к тексту на любой фигуре или вне ее. Сюда мы обращаемся, если хотим сделать у </a:t>
            </a:r>
            <a:r>
              <a:rPr lang="ru-RU" b="1" i="1" dirty="0"/>
              <a:t>текста</a:t>
            </a:r>
            <a:r>
              <a:rPr lang="ru-RU" dirty="0"/>
              <a:t> контур, тень, выпуклость, внешнее освещение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813BC697-6576-10D7-6C14-054025997B60}"/>
              </a:ext>
            </a:extLst>
          </p:cNvPr>
          <p:cNvCxnSpPr/>
          <p:nvPr/>
        </p:nvCxnSpPr>
        <p:spPr>
          <a:xfrm flipH="1">
            <a:off x="7607029" y="1213986"/>
            <a:ext cx="233464" cy="35147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9B7F59A6-383C-470A-6B34-555CAA5E70B8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3268494" y="3122922"/>
            <a:ext cx="1317561" cy="429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C6E235BA-03B2-7F1A-A601-A1E1F8AC5621}"/>
              </a:ext>
            </a:extLst>
          </p:cNvPr>
          <p:cNvCxnSpPr>
            <a:cxnSpLocks/>
          </p:cNvCxnSpPr>
          <p:nvPr/>
        </p:nvCxnSpPr>
        <p:spPr>
          <a:xfrm flipH="1" flipV="1">
            <a:off x="8297425" y="3153606"/>
            <a:ext cx="302093" cy="4296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E90BF7B1-2C44-C3E7-F239-6389AA92AD1F}"/>
              </a:ext>
            </a:extLst>
          </p:cNvPr>
          <p:cNvCxnSpPr>
            <a:cxnSpLocks/>
          </p:cNvCxnSpPr>
          <p:nvPr/>
        </p:nvCxnSpPr>
        <p:spPr>
          <a:xfrm flipH="1" flipV="1">
            <a:off x="5622587" y="3044757"/>
            <a:ext cx="302093" cy="7544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C7E0668-B557-913A-B208-7A8A6C77FA8B}"/>
              </a:ext>
            </a:extLst>
          </p:cNvPr>
          <p:cNvSpPr txBox="1"/>
          <p:nvPr/>
        </p:nvSpPr>
        <p:spPr>
          <a:xfrm>
            <a:off x="5851186" y="3872962"/>
            <a:ext cx="2295193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Самая важная кнопка, см. следующий слайд</a:t>
            </a:r>
          </a:p>
        </p:txBody>
      </p:sp>
    </p:spTree>
    <p:extLst>
      <p:ext uri="{BB962C8B-B14F-4D97-AF65-F5344CB8AC3E}">
        <p14:creationId xmlns:p14="http://schemas.microsoft.com/office/powerpoint/2010/main" val="385065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E3C64B-86E6-C261-650C-2CBC977B4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478" y="0"/>
            <a:ext cx="267691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61D6BA3-1451-5370-DE46-7BD896B0F7D2}"/>
              </a:ext>
            </a:extLst>
          </p:cNvPr>
          <p:cNvSpPr txBox="1"/>
          <p:nvPr/>
        </p:nvSpPr>
        <p:spPr>
          <a:xfrm>
            <a:off x="4970834" y="947398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Вот раздел заливки и все ее параметры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1CFA1964-4AFC-8413-BCB1-3C0302734C1E}"/>
              </a:ext>
            </a:extLst>
          </p:cNvPr>
          <p:cNvCxnSpPr>
            <a:cxnSpLocks/>
          </p:cNvCxnSpPr>
          <p:nvPr/>
        </p:nvCxnSpPr>
        <p:spPr>
          <a:xfrm>
            <a:off x="7947498" y="1108952"/>
            <a:ext cx="1300980" cy="1616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7A9F27A-6DA1-41E0-47A2-0DED9662396A}"/>
              </a:ext>
            </a:extLst>
          </p:cNvPr>
          <p:cNvSpPr txBox="1"/>
          <p:nvPr/>
        </p:nvSpPr>
        <p:spPr>
          <a:xfrm>
            <a:off x="108625" y="185622"/>
            <a:ext cx="5387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Тут доступны все параметры с ленты, </a:t>
            </a:r>
            <a:r>
              <a:rPr lang="ru-RU" b="1" i="1" dirty="0"/>
              <a:t>плюс все дополнительные</a:t>
            </a:r>
            <a:r>
              <a:rPr lang="ru-RU" dirty="0"/>
              <a:t> и все это сразу. Лучше изначально работать тут (для примера взял свойства </a:t>
            </a:r>
            <a:br>
              <a:rPr lang="ru-RU" dirty="0"/>
            </a:br>
            <a:r>
              <a:rPr lang="ru-RU" dirty="0"/>
              <a:t>этого контура)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57A618-570B-66FA-CEC2-8852DAD2C2D9}"/>
              </a:ext>
            </a:extLst>
          </p:cNvPr>
          <p:cNvSpPr txBox="1"/>
          <p:nvPr/>
        </p:nvSpPr>
        <p:spPr>
          <a:xfrm>
            <a:off x="4970834" y="1755283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Заливка красная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EF21F2F-D77B-0F84-0C07-A6958ECFED63}"/>
              </a:ext>
            </a:extLst>
          </p:cNvPr>
          <p:cNvCxnSpPr>
            <a:cxnSpLocks/>
          </p:cNvCxnSpPr>
          <p:nvPr/>
        </p:nvCxnSpPr>
        <p:spPr>
          <a:xfrm>
            <a:off x="6909165" y="1972730"/>
            <a:ext cx="4374920" cy="7299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B677C65-E839-A5E6-BA97-E642B1BA2E65}"/>
              </a:ext>
            </a:extLst>
          </p:cNvPr>
          <p:cNvSpPr txBox="1"/>
          <p:nvPr/>
        </p:nvSpPr>
        <p:spPr>
          <a:xfrm>
            <a:off x="4970834" y="2194849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 заливки есть прозрачность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81A708DD-6D3A-F41A-48D1-59E943F67997}"/>
              </a:ext>
            </a:extLst>
          </p:cNvPr>
          <p:cNvSpPr/>
          <p:nvPr/>
        </p:nvSpPr>
        <p:spPr>
          <a:xfrm>
            <a:off x="266607" y="1646512"/>
            <a:ext cx="1643974" cy="856034"/>
          </a:xfrm>
          <a:prstGeom prst="roundRect">
            <a:avLst/>
          </a:prstGeom>
          <a:solidFill>
            <a:srgbClr val="FF0000">
              <a:alpha val="2900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E8CDE930-DC22-AE74-22C7-E6881C0EFF0E}"/>
              </a:ext>
            </a:extLst>
          </p:cNvPr>
          <p:cNvCxnSpPr>
            <a:cxnSpLocks/>
          </p:cNvCxnSpPr>
          <p:nvPr/>
        </p:nvCxnSpPr>
        <p:spPr>
          <a:xfrm flipH="1">
            <a:off x="1322962" y="1305145"/>
            <a:ext cx="68094" cy="81947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72325D22-5D59-7894-7D5A-D8CC4E1C8004}"/>
              </a:ext>
            </a:extLst>
          </p:cNvPr>
          <p:cNvCxnSpPr>
            <a:cxnSpLocks/>
          </p:cNvCxnSpPr>
          <p:nvPr/>
        </p:nvCxnSpPr>
        <p:spPr>
          <a:xfrm>
            <a:off x="7880309" y="2416438"/>
            <a:ext cx="2706626" cy="52674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F90B561-2B23-DA7C-4B17-E8FF1C7AA8D4}"/>
              </a:ext>
            </a:extLst>
          </p:cNvPr>
          <p:cNvSpPr txBox="1"/>
          <p:nvPr/>
        </p:nvSpPr>
        <p:spPr>
          <a:xfrm>
            <a:off x="4970834" y="2953126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Вот раздел контура и все его параметры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9CF5C1FD-B990-7558-FBF7-AB85237982A0}"/>
              </a:ext>
            </a:extLst>
          </p:cNvPr>
          <p:cNvCxnSpPr>
            <a:cxnSpLocks/>
          </p:cNvCxnSpPr>
          <p:nvPr/>
        </p:nvCxnSpPr>
        <p:spPr>
          <a:xfrm>
            <a:off x="8030184" y="3151059"/>
            <a:ext cx="1300980" cy="1616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9E823833-C152-E02D-3611-2F206FD48CAA}"/>
              </a:ext>
            </a:extLst>
          </p:cNvPr>
          <p:cNvCxnSpPr>
            <a:cxnSpLocks/>
          </p:cNvCxnSpPr>
          <p:nvPr/>
        </p:nvCxnSpPr>
        <p:spPr>
          <a:xfrm>
            <a:off x="7379694" y="3988402"/>
            <a:ext cx="4089217" cy="1616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3DA72DD-7809-792F-49B6-34DA52A8CC18}"/>
              </a:ext>
            </a:extLst>
          </p:cNvPr>
          <p:cNvSpPr txBox="1"/>
          <p:nvPr/>
        </p:nvSpPr>
        <p:spPr>
          <a:xfrm>
            <a:off x="4925440" y="3809107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Цвет тоже красный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2C6216-EF6D-8F3A-A56E-52809AAB6279}"/>
              </a:ext>
            </a:extLst>
          </p:cNvPr>
          <p:cNvSpPr txBox="1"/>
          <p:nvPr/>
        </p:nvSpPr>
        <p:spPr>
          <a:xfrm>
            <a:off x="4925440" y="4456413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Толщина равна трем</a:t>
            </a:r>
          </a:p>
        </p:txBody>
      </p: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4C9CF7C3-DE6F-D6D0-F777-5FE2E60B6B9B}"/>
              </a:ext>
            </a:extLst>
          </p:cNvPr>
          <p:cNvCxnSpPr>
            <a:cxnSpLocks/>
          </p:cNvCxnSpPr>
          <p:nvPr/>
        </p:nvCxnSpPr>
        <p:spPr>
          <a:xfrm>
            <a:off x="7125512" y="4675411"/>
            <a:ext cx="3905654" cy="284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FBFBC800-036A-AC35-2511-BDCF9574A7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5311"/>
          <a:stretch/>
        </p:blipFill>
        <p:spPr>
          <a:xfrm>
            <a:off x="559701" y="2930979"/>
            <a:ext cx="2856600" cy="2114845"/>
          </a:xfrm>
          <a:prstGeom prst="rect">
            <a:avLst/>
          </a:prstGeom>
        </p:spPr>
      </p:pic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CA92EB45-BA49-53B3-7439-D52044A86E4C}"/>
              </a:ext>
            </a:extLst>
          </p:cNvPr>
          <p:cNvCxnSpPr>
            <a:cxnSpLocks/>
          </p:cNvCxnSpPr>
          <p:nvPr/>
        </p:nvCxnSpPr>
        <p:spPr>
          <a:xfrm flipH="1" flipV="1">
            <a:off x="2757078" y="4538015"/>
            <a:ext cx="302093" cy="754451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4A0F808-614E-EAFE-4D68-DA3A4EB68394}"/>
              </a:ext>
            </a:extLst>
          </p:cNvPr>
          <p:cNvSpPr txBox="1"/>
          <p:nvPr/>
        </p:nvSpPr>
        <p:spPr>
          <a:xfrm>
            <a:off x="2985677" y="5366220"/>
            <a:ext cx="3239311" cy="92333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 стрелке открывается дополнительная панель с полным списком параметров</a:t>
            </a:r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71A6FD9E-8BA2-FF74-0753-C728AE88DC63}"/>
              </a:ext>
            </a:extLst>
          </p:cNvPr>
          <p:cNvCxnSpPr>
            <a:cxnSpLocks/>
          </p:cNvCxnSpPr>
          <p:nvPr/>
        </p:nvCxnSpPr>
        <p:spPr>
          <a:xfrm flipV="1">
            <a:off x="6406200" y="5778500"/>
            <a:ext cx="2445700" cy="123201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546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FF5BFE5-E2D6-CBBF-C9F7-05514C5E5974}"/>
              </a:ext>
            </a:extLst>
          </p:cNvPr>
          <p:cNvSpPr txBox="1"/>
          <p:nvPr/>
        </p:nvSpPr>
        <p:spPr>
          <a:xfrm>
            <a:off x="1352144" y="179402"/>
            <a:ext cx="409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Вариант 2 </a:t>
            </a:r>
          </a:p>
          <a:p>
            <a:r>
              <a:rPr lang="ru-RU" dirty="0"/>
              <a:t>для сложных контуров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8D87A-A80D-4E62-FA75-67B67A3C3CD8}"/>
              </a:ext>
            </a:extLst>
          </p:cNvPr>
          <p:cNvSpPr txBox="1"/>
          <p:nvPr/>
        </p:nvSpPr>
        <p:spPr>
          <a:xfrm>
            <a:off x="1181910" y="2416763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Объект который хотим выделить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385FAC51-10B4-5CED-B771-0DFDAB5C24FE}"/>
              </a:ext>
            </a:extLst>
          </p:cNvPr>
          <p:cNvCxnSpPr>
            <a:cxnSpLocks/>
          </p:cNvCxnSpPr>
          <p:nvPr/>
        </p:nvCxnSpPr>
        <p:spPr>
          <a:xfrm>
            <a:off x="3025302" y="1536970"/>
            <a:ext cx="108949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BB5E563-E0A1-CEA8-4D52-DECA29CCDC8E}"/>
              </a:ext>
            </a:extLst>
          </p:cNvPr>
          <p:cNvSpPr txBox="1"/>
          <p:nvPr/>
        </p:nvSpPr>
        <p:spPr>
          <a:xfrm>
            <a:off x="4250987" y="2515480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Его копия</a:t>
            </a:r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34FF113B-DE05-D635-68BA-B051D217CEA7}"/>
              </a:ext>
            </a:extLst>
          </p:cNvPr>
          <p:cNvCxnSpPr>
            <a:cxnSpLocks/>
          </p:cNvCxnSpPr>
          <p:nvPr/>
        </p:nvCxnSpPr>
        <p:spPr>
          <a:xfrm>
            <a:off x="6096000" y="1532107"/>
            <a:ext cx="108949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FC61794-439E-3319-86EB-B3E4EA02F1E0}"/>
              </a:ext>
            </a:extLst>
          </p:cNvPr>
          <p:cNvSpPr txBox="1"/>
          <p:nvPr/>
        </p:nvSpPr>
        <p:spPr>
          <a:xfrm>
            <a:off x="6721812" y="2557018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Увеличиваем масштаб в том же окне «формат фигуры»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0DDAC46-CB55-C3CF-61AD-A9D89199B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8249" y="179402"/>
            <a:ext cx="2450577" cy="2532262"/>
          </a:xfrm>
          <a:prstGeom prst="rect">
            <a:avLst/>
          </a:prstGeom>
        </p:spPr>
      </p:pic>
      <p:cxnSp>
        <p:nvCxnSpPr>
          <p:cNvPr id="32" name="Соединитель: уступ 31">
            <a:extLst>
              <a:ext uri="{FF2B5EF4-FFF2-40B4-BE49-F238E27FC236}">
                <a16:creationId xmlns:a16="http://schemas.microsoft.com/office/drawing/2014/main" id="{12E218B2-BDF3-30F2-3097-92C5F2DCA617}"/>
              </a:ext>
            </a:extLst>
          </p:cNvPr>
          <p:cNvCxnSpPr/>
          <p:nvPr/>
        </p:nvCxnSpPr>
        <p:spPr>
          <a:xfrm rot="10800000" flipV="1">
            <a:off x="4250987" y="2247089"/>
            <a:ext cx="2704290" cy="956259"/>
          </a:xfrm>
          <a:prstGeom prst="bent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5757A60-D7EE-CE5B-CA03-7DC49CF543EC}"/>
              </a:ext>
            </a:extLst>
          </p:cNvPr>
          <p:cNvSpPr txBox="1"/>
          <p:nvPr/>
        </p:nvSpPr>
        <p:spPr>
          <a:xfrm>
            <a:off x="811104" y="5364006"/>
            <a:ext cx="3239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Делаем полупрозрачным и устанавливаем толстую границу</a:t>
            </a:r>
          </a:p>
        </p:txBody>
      </p: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2C3F778E-F658-B9A5-D4DE-7806F734B6A2}"/>
              </a:ext>
            </a:extLst>
          </p:cNvPr>
          <p:cNvCxnSpPr>
            <a:cxnSpLocks/>
          </p:cNvCxnSpPr>
          <p:nvPr/>
        </p:nvCxnSpPr>
        <p:spPr>
          <a:xfrm>
            <a:off x="3331723" y="4357991"/>
            <a:ext cx="108949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блако 37">
            <a:extLst>
              <a:ext uri="{FF2B5EF4-FFF2-40B4-BE49-F238E27FC236}">
                <a16:creationId xmlns:a16="http://schemas.microsoft.com/office/drawing/2014/main" id="{3FA837CC-1EAC-F7AB-50DC-D352A1FAD0A1}"/>
              </a:ext>
            </a:extLst>
          </p:cNvPr>
          <p:cNvSpPr/>
          <p:nvPr/>
        </p:nvSpPr>
        <p:spPr>
          <a:xfrm>
            <a:off x="1352144" y="1121866"/>
            <a:ext cx="1079771" cy="100601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блако 38">
            <a:extLst>
              <a:ext uri="{FF2B5EF4-FFF2-40B4-BE49-F238E27FC236}">
                <a16:creationId xmlns:a16="http://schemas.microsoft.com/office/drawing/2014/main" id="{7BCD6B37-E761-314F-621F-EBB7E7CCF547}"/>
              </a:ext>
            </a:extLst>
          </p:cNvPr>
          <p:cNvSpPr>
            <a:spLocks noChangeAspect="1"/>
          </p:cNvSpPr>
          <p:nvPr/>
        </p:nvSpPr>
        <p:spPr>
          <a:xfrm>
            <a:off x="7330371" y="653342"/>
            <a:ext cx="1852784" cy="1726224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блако 39">
            <a:extLst>
              <a:ext uri="{FF2B5EF4-FFF2-40B4-BE49-F238E27FC236}">
                <a16:creationId xmlns:a16="http://schemas.microsoft.com/office/drawing/2014/main" id="{B3627E8A-2C1B-7028-9845-7E69838244A4}"/>
              </a:ext>
            </a:extLst>
          </p:cNvPr>
          <p:cNvSpPr/>
          <p:nvPr/>
        </p:nvSpPr>
        <p:spPr>
          <a:xfrm>
            <a:off x="4495001" y="1106878"/>
            <a:ext cx="1079771" cy="100601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блако 40">
            <a:extLst>
              <a:ext uri="{FF2B5EF4-FFF2-40B4-BE49-F238E27FC236}">
                <a16:creationId xmlns:a16="http://schemas.microsoft.com/office/drawing/2014/main" id="{96757ACB-9F76-275E-DB16-8E376E38C9F2}"/>
              </a:ext>
            </a:extLst>
          </p:cNvPr>
          <p:cNvSpPr>
            <a:spLocks noChangeAspect="1"/>
          </p:cNvSpPr>
          <p:nvPr/>
        </p:nvSpPr>
        <p:spPr>
          <a:xfrm>
            <a:off x="1250340" y="3494879"/>
            <a:ext cx="1852784" cy="1726224"/>
          </a:xfrm>
          <a:prstGeom prst="cloud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Облако 43">
            <a:extLst>
              <a:ext uri="{FF2B5EF4-FFF2-40B4-BE49-F238E27FC236}">
                <a16:creationId xmlns:a16="http://schemas.microsoft.com/office/drawing/2014/main" id="{16A19A6F-6151-AB20-6DF8-C4A7BD416C65}"/>
              </a:ext>
            </a:extLst>
          </p:cNvPr>
          <p:cNvSpPr/>
          <p:nvPr/>
        </p:nvSpPr>
        <p:spPr>
          <a:xfrm>
            <a:off x="5063246" y="3806343"/>
            <a:ext cx="1079771" cy="100601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блако 44">
            <a:extLst>
              <a:ext uri="{FF2B5EF4-FFF2-40B4-BE49-F238E27FC236}">
                <a16:creationId xmlns:a16="http://schemas.microsoft.com/office/drawing/2014/main" id="{E0A7A01C-19DE-60ED-788C-1FED70DAB8F8}"/>
              </a:ext>
            </a:extLst>
          </p:cNvPr>
          <p:cNvSpPr>
            <a:spLocks noChangeAspect="1"/>
          </p:cNvSpPr>
          <p:nvPr/>
        </p:nvSpPr>
        <p:spPr>
          <a:xfrm>
            <a:off x="4676739" y="3494879"/>
            <a:ext cx="1852784" cy="1726224"/>
          </a:xfrm>
          <a:prstGeom prst="cloud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C8FC6D-DFF9-E9C0-7181-8AE3F02B8FA8}"/>
              </a:ext>
            </a:extLst>
          </p:cNvPr>
          <p:cNvSpPr txBox="1"/>
          <p:nvPr/>
        </p:nvSpPr>
        <p:spPr>
          <a:xfrm>
            <a:off x="4091060" y="5491519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Накладываем на исходный объект</a:t>
            </a:r>
          </a:p>
        </p:txBody>
      </p:sp>
      <p:sp>
        <p:nvSpPr>
          <p:cNvPr id="47" name="Облако 46">
            <a:extLst>
              <a:ext uri="{FF2B5EF4-FFF2-40B4-BE49-F238E27FC236}">
                <a16:creationId xmlns:a16="http://schemas.microsoft.com/office/drawing/2014/main" id="{0561A5DD-C7A8-43B6-2032-861A2114E890}"/>
              </a:ext>
            </a:extLst>
          </p:cNvPr>
          <p:cNvSpPr/>
          <p:nvPr/>
        </p:nvSpPr>
        <p:spPr>
          <a:xfrm>
            <a:off x="9421238" y="4669455"/>
            <a:ext cx="1079771" cy="1006015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блако 47">
            <a:extLst>
              <a:ext uri="{FF2B5EF4-FFF2-40B4-BE49-F238E27FC236}">
                <a16:creationId xmlns:a16="http://schemas.microsoft.com/office/drawing/2014/main" id="{8798C9C4-4CD3-260B-00D7-7797AD4F63EA}"/>
              </a:ext>
            </a:extLst>
          </p:cNvPr>
          <p:cNvSpPr>
            <a:spLocks noChangeAspect="1"/>
          </p:cNvSpPr>
          <p:nvPr/>
        </p:nvSpPr>
        <p:spPr>
          <a:xfrm>
            <a:off x="9347254" y="4605991"/>
            <a:ext cx="1227737" cy="1143873"/>
          </a:xfrm>
          <a:prstGeom prst="cloud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77185C-50EB-86E1-89F7-D6135901825A}"/>
              </a:ext>
            </a:extLst>
          </p:cNvPr>
          <p:cNvSpPr txBox="1"/>
          <p:nvPr/>
        </p:nvSpPr>
        <p:spPr>
          <a:xfrm>
            <a:off x="7938593" y="3638145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 можно быстро повторить любой сложный контур</a:t>
            </a:r>
          </a:p>
        </p:txBody>
      </p:sp>
    </p:spTree>
    <p:extLst>
      <p:ext uri="{BB962C8B-B14F-4D97-AF65-F5344CB8AC3E}">
        <p14:creationId xmlns:p14="http://schemas.microsoft.com/office/powerpoint/2010/main" val="138566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8844511-EBAA-640E-AD11-1EC08B547B2E}"/>
              </a:ext>
            </a:extLst>
          </p:cNvPr>
          <p:cNvSpPr txBox="1"/>
          <p:nvPr/>
        </p:nvSpPr>
        <p:spPr>
          <a:xfrm>
            <a:off x="817946" y="379379"/>
            <a:ext cx="8715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Как упоминалось ранее, при необходимости можно применить кнопку «Объединить фигуры» со вкладки «Формат фигуры», которая становится активной при выделении двух и более фигур.</a:t>
            </a:r>
          </a:p>
        </p:txBody>
      </p:sp>
      <p:sp>
        <p:nvSpPr>
          <p:cNvPr id="9" name="Взрыв: 14 точек 8">
            <a:extLst>
              <a:ext uri="{FF2B5EF4-FFF2-40B4-BE49-F238E27FC236}">
                <a16:creationId xmlns:a16="http://schemas.microsoft.com/office/drawing/2014/main" id="{A8909C40-0711-7359-E93D-CAE80CC36C3F}"/>
              </a:ext>
            </a:extLst>
          </p:cNvPr>
          <p:cNvSpPr/>
          <p:nvPr/>
        </p:nvSpPr>
        <p:spPr>
          <a:xfrm>
            <a:off x="5498812" y="5069561"/>
            <a:ext cx="1138137" cy="564204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F0D0859D-AC4F-69B6-8130-1297D7C6108C}"/>
              </a:ext>
            </a:extLst>
          </p:cNvPr>
          <p:cNvCxnSpPr>
            <a:cxnSpLocks/>
          </p:cNvCxnSpPr>
          <p:nvPr/>
        </p:nvCxnSpPr>
        <p:spPr>
          <a:xfrm>
            <a:off x="2092805" y="2104401"/>
            <a:ext cx="719312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0E51466-9A94-AFAE-E46A-9E9E65C13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929" y="2586002"/>
            <a:ext cx="2336960" cy="1685996"/>
          </a:xfrm>
          <a:prstGeom prst="rect">
            <a:avLst/>
          </a:prstGeom>
        </p:spPr>
      </p:pic>
      <p:sp>
        <p:nvSpPr>
          <p:cNvPr id="19" name="Взрыв: 14 точек 18">
            <a:extLst>
              <a:ext uri="{FF2B5EF4-FFF2-40B4-BE49-F238E27FC236}">
                <a16:creationId xmlns:a16="http://schemas.microsoft.com/office/drawing/2014/main" id="{CEF4C2D5-42EF-1D72-112D-6F8F50B9468C}"/>
              </a:ext>
            </a:extLst>
          </p:cNvPr>
          <p:cNvSpPr/>
          <p:nvPr/>
        </p:nvSpPr>
        <p:spPr>
          <a:xfrm>
            <a:off x="2829419" y="1479637"/>
            <a:ext cx="1138137" cy="564204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Взрыв: 14 точек 20">
            <a:extLst>
              <a:ext uri="{FF2B5EF4-FFF2-40B4-BE49-F238E27FC236}">
                <a16:creationId xmlns:a16="http://schemas.microsoft.com/office/drawing/2014/main" id="{6E1DEDE3-9A1F-7AF9-4013-6BCDB205915F}"/>
              </a:ext>
            </a:extLst>
          </p:cNvPr>
          <p:cNvSpPr>
            <a:spLocks noChangeAspect="1"/>
          </p:cNvSpPr>
          <p:nvPr/>
        </p:nvSpPr>
        <p:spPr>
          <a:xfrm>
            <a:off x="2589451" y="2036976"/>
            <a:ext cx="2343831" cy="1161898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80CAB12E-9694-C377-A2FB-6A6946317BEB}"/>
              </a:ext>
            </a:extLst>
          </p:cNvPr>
          <p:cNvCxnSpPr>
            <a:cxnSpLocks/>
          </p:cNvCxnSpPr>
          <p:nvPr/>
        </p:nvCxnSpPr>
        <p:spPr>
          <a:xfrm>
            <a:off x="4933282" y="2043841"/>
            <a:ext cx="719312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зрыв: 14 точек 22">
            <a:extLst>
              <a:ext uri="{FF2B5EF4-FFF2-40B4-BE49-F238E27FC236}">
                <a16:creationId xmlns:a16="http://schemas.microsoft.com/office/drawing/2014/main" id="{54B4E054-6AE5-61D1-F6B4-FD75064ED624}"/>
              </a:ext>
            </a:extLst>
          </p:cNvPr>
          <p:cNvSpPr>
            <a:spLocks noChangeAspect="1"/>
          </p:cNvSpPr>
          <p:nvPr/>
        </p:nvSpPr>
        <p:spPr>
          <a:xfrm>
            <a:off x="5686930" y="1611659"/>
            <a:ext cx="2343831" cy="1161898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Взрыв: 14 точек 23">
            <a:extLst>
              <a:ext uri="{FF2B5EF4-FFF2-40B4-BE49-F238E27FC236}">
                <a16:creationId xmlns:a16="http://schemas.microsoft.com/office/drawing/2014/main" id="{F9EE9216-5F50-79B3-4915-E34C6A0F63A8}"/>
              </a:ext>
            </a:extLst>
          </p:cNvPr>
          <p:cNvSpPr/>
          <p:nvPr/>
        </p:nvSpPr>
        <p:spPr>
          <a:xfrm>
            <a:off x="6193857" y="1971066"/>
            <a:ext cx="1138137" cy="564204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BFE05141-8CD8-7856-176B-91817A169282}"/>
              </a:ext>
            </a:extLst>
          </p:cNvPr>
          <p:cNvCxnSpPr>
            <a:cxnSpLocks/>
          </p:cNvCxnSpPr>
          <p:nvPr/>
        </p:nvCxnSpPr>
        <p:spPr>
          <a:xfrm>
            <a:off x="8182320" y="2192608"/>
            <a:ext cx="719312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DD3C32EC-4C3A-65EC-F785-A4F6DDB15AAE}"/>
              </a:ext>
            </a:extLst>
          </p:cNvPr>
          <p:cNvSpPr>
            <a:spLocks noChangeAspect="1"/>
          </p:cNvSpPr>
          <p:nvPr/>
        </p:nvSpPr>
        <p:spPr>
          <a:xfrm>
            <a:off x="9533106" y="1336695"/>
            <a:ext cx="2343831" cy="1161898"/>
          </a:xfrm>
          <a:custGeom>
            <a:avLst/>
            <a:gdLst>
              <a:gd name="connsiteX0" fmla="*/ 1286235 w 2343831"/>
              <a:gd name="connsiteY0" fmla="*/ 359407 h 1161898"/>
              <a:gd name="connsiteX1" fmla="*/ 1110877 w 2343831"/>
              <a:gd name="connsiteY1" fmla="*/ 472823 h 1161898"/>
              <a:gd name="connsiteX2" fmla="*/ 1019194 w 2343831"/>
              <a:gd name="connsiteY2" fmla="*/ 408697 h 1161898"/>
              <a:gd name="connsiteX3" fmla="*/ 957440 w 2343831"/>
              <a:gd name="connsiteY3" fmla="*/ 526108 h 1161898"/>
              <a:gd name="connsiteX4" fmla="*/ 744144 w 2343831"/>
              <a:gd name="connsiteY4" fmla="*/ 454094 h 1161898"/>
              <a:gd name="connsiteX5" fmla="*/ 789986 w 2343831"/>
              <a:gd name="connsiteY5" fmla="*/ 563591 h 1161898"/>
              <a:gd name="connsiteX6" fmla="*/ 568681 w 2343831"/>
              <a:gd name="connsiteY6" fmla="*/ 575424 h 1161898"/>
              <a:gd name="connsiteX7" fmla="*/ 714268 w 2343831"/>
              <a:gd name="connsiteY7" fmla="*/ 662197 h 1161898"/>
              <a:gd name="connsiteX8" fmla="*/ 506927 w 2343831"/>
              <a:gd name="connsiteY8" fmla="*/ 695761 h 1161898"/>
              <a:gd name="connsiteX9" fmla="*/ 682390 w 2343831"/>
              <a:gd name="connsiteY9" fmla="*/ 760880 h 1161898"/>
              <a:gd name="connsiteX10" fmla="*/ 574636 w 2343831"/>
              <a:gd name="connsiteY10" fmla="*/ 825006 h 1161898"/>
              <a:gd name="connsiteX11" fmla="*/ 760110 w 2343831"/>
              <a:gd name="connsiteY11" fmla="*/ 835846 h 1161898"/>
              <a:gd name="connsiteX12" fmla="*/ 766011 w 2343831"/>
              <a:gd name="connsiteY12" fmla="*/ 923611 h 1161898"/>
              <a:gd name="connsiteX13" fmla="*/ 903536 w 2343831"/>
              <a:gd name="connsiteY13" fmla="*/ 832842 h 1161898"/>
              <a:gd name="connsiteX14" fmla="*/ 965343 w 2343831"/>
              <a:gd name="connsiteY14" fmla="*/ 874296 h 1161898"/>
              <a:gd name="connsiteX15" fmla="*/ 1027098 w 2343831"/>
              <a:gd name="connsiteY15" fmla="*/ 813121 h 1161898"/>
              <a:gd name="connsiteX16" fmla="*/ 1118781 w 2343831"/>
              <a:gd name="connsiteY16" fmla="*/ 851571 h 1161898"/>
              <a:gd name="connsiteX17" fmla="*/ 1148710 w 2343831"/>
              <a:gd name="connsiteY17" fmla="*/ 775638 h 1161898"/>
              <a:gd name="connsiteX18" fmla="*/ 1294244 w 2343831"/>
              <a:gd name="connsiteY18" fmla="*/ 813121 h 1161898"/>
              <a:gd name="connsiteX19" fmla="*/ 1278331 w 2343831"/>
              <a:gd name="connsiteY19" fmla="*/ 734237 h 1161898"/>
              <a:gd name="connsiteX20" fmla="*/ 1501585 w 2343831"/>
              <a:gd name="connsiteY20" fmla="*/ 767724 h 1161898"/>
              <a:gd name="connsiteX21" fmla="*/ 1370014 w 2343831"/>
              <a:gd name="connsiteY21" fmla="*/ 680951 h 1161898"/>
              <a:gd name="connsiteX22" fmla="*/ 1469601 w 2343831"/>
              <a:gd name="connsiteY22" fmla="*/ 654308 h 1161898"/>
              <a:gd name="connsiteX23" fmla="*/ 1401893 w 2343831"/>
              <a:gd name="connsiteY23" fmla="*/ 604993 h 1161898"/>
              <a:gd name="connsiteX24" fmla="*/ 1645064 w 2343831"/>
              <a:gd name="connsiteY24" fmla="*/ 532978 h 1161898"/>
              <a:gd name="connsiteX25" fmla="*/ 1370014 w 2343831"/>
              <a:gd name="connsiteY25" fmla="*/ 530027 h 1161898"/>
              <a:gd name="connsiteX26" fmla="*/ 1455743 w 2343831"/>
              <a:gd name="connsiteY26" fmla="*/ 442261 h 1161898"/>
              <a:gd name="connsiteX27" fmla="*/ 1272271 w 2343831"/>
              <a:gd name="connsiteY27" fmla="*/ 510306 h 1161898"/>
              <a:gd name="connsiteX28" fmla="*/ 1286235 w 2343831"/>
              <a:gd name="connsiteY28" fmla="*/ 359407 h 1161898"/>
              <a:gd name="connsiteX29" fmla="*/ 1604873 w 2343831"/>
              <a:gd name="connsiteY29" fmla="*/ 0 h 1161898"/>
              <a:gd name="connsiteX30" fmla="*/ 1576118 w 2343831"/>
              <a:gd name="connsiteY30" fmla="*/ 310754 h 1161898"/>
              <a:gd name="connsiteX31" fmla="*/ 1953952 w 2343831"/>
              <a:gd name="connsiteY31" fmla="*/ 170627 h 1161898"/>
              <a:gd name="connsiteX32" fmla="*/ 1777405 w 2343831"/>
              <a:gd name="connsiteY32" fmla="*/ 351367 h 1161898"/>
              <a:gd name="connsiteX33" fmla="*/ 2343831 w 2343831"/>
              <a:gd name="connsiteY33" fmla="*/ 357445 h 1161898"/>
              <a:gd name="connsiteX34" fmla="*/ 1843054 w 2343831"/>
              <a:gd name="connsiteY34" fmla="*/ 505748 h 1161898"/>
              <a:gd name="connsiteX35" fmla="*/ 1982490 w 2343831"/>
              <a:gd name="connsiteY35" fmla="*/ 607307 h 1161898"/>
              <a:gd name="connsiteX36" fmla="*/ 1777405 w 2343831"/>
              <a:gd name="connsiteY36" fmla="*/ 662174 h 1161898"/>
              <a:gd name="connsiteX37" fmla="*/ 2048356 w 2343831"/>
              <a:gd name="connsiteY37" fmla="*/ 840870 h 1161898"/>
              <a:gd name="connsiteX38" fmla="*/ 1588597 w 2343831"/>
              <a:gd name="connsiteY38" fmla="*/ 771909 h 1161898"/>
              <a:gd name="connsiteX39" fmla="*/ 1621367 w 2343831"/>
              <a:gd name="connsiteY39" fmla="*/ 934360 h 1161898"/>
              <a:gd name="connsiteX40" fmla="*/ 1321660 w 2343831"/>
              <a:gd name="connsiteY40" fmla="*/ 857169 h 1161898"/>
              <a:gd name="connsiteX41" fmla="*/ 1260026 w 2343831"/>
              <a:gd name="connsiteY41" fmla="*/ 1013541 h 1161898"/>
              <a:gd name="connsiteX42" fmla="*/ 1071218 w 2343831"/>
              <a:gd name="connsiteY42" fmla="*/ 934360 h 1161898"/>
              <a:gd name="connsiteX43" fmla="*/ 944043 w 2343831"/>
              <a:gd name="connsiteY43" fmla="*/ 1060340 h 1161898"/>
              <a:gd name="connsiteX44" fmla="*/ 816760 w 2343831"/>
              <a:gd name="connsiteY44" fmla="*/ 974972 h 1161898"/>
              <a:gd name="connsiteX45" fmla="*/ 533547 w 2343831"/>
              <a:gd name="connsiteY45" fmla="*/ 1161898 h 1161898"/>
              <a:gd name="connsiteX46" fmla="*/ 521394 w 2343831"/>
              <a:gd name="connsiteY46" fmla="*/ 981158 h 1161898"/>
              <a:gd name="connsiteX47" fmla="*/ 139436 w 2343831"/>
              <a:gd name="connsiteY47" fmla="*/ 958835 h 1161898"/>
              <a:gd name="connsiteX48" fmla="*/ 361341 w 2343831"/>
              <a:gd name="connsiteY48" fmla="*/ 826777 h 1161898"/>
              <a:gd name="connsiteX49" fmla="*/ 0 w 2343831"/>
              <a:gd name="connsiteY49" fmla="*/ 692674 h 1161898"/>
              <a:gd name="connsiteX50" fmla="*/ 426990 w 2343831"/>
              <a:gd name="connsiteY50" fmla="*/ 623552 h 1161898"/>
              <a:gd name="connsiteX51" fmla="*/ 127175 w 2343831"/>
              <a:gd name="connsiteY51" fmla="*/ 444856 h 1161898"/>
              <a:gd name="connsiteX52" fmla="*/ 582919 w 2343831"/>
              <a:gd name="connsiteY52" fmla="*/ 420489 h 1161898"/>
              <a:gd name="connsiteX53" fmla="*/ 488515 w 2343831"/>
              <a:gd name="connsiteY53" fmla="*/ 194995 h 1161898"/>
              <a:gd name="connsiteX54" fmla="*/ 927766 w 2343831"/>
              <a:gd name="connsiteY54" fmla="*/ 343298 h 1161898"/>
              <a:gd name="connsiteX55" fmla="*/ 1054941 w 2343831"/>
              <a:gd name="connsiteY55" fmla="*/ 101505 h 1161898"/>
              <a:gd name="connsiteX56" fmla="*/ 1243750 w 2343831"/>
              <a:gd name="connsiteY56" fmla="*/ 233563 h 116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343831" h="1161898">
                <a:moveTo>
                  <a:pt x="1286235" y="359407"/>
                </a:moveTo>
                <a:lnTo>
                  <a:pt x="1110877" y="472823"/>
                </a:lnTo>
                <a:lnTo>
                  <a:pt x="1019194" y="408697"/>
                </a:lnTo>
                <a:lnTo>
                  <a:pt x="957440" y="526108"/>
                </a:lnTo>
                <a:lnTo>
                  <a:pt x="744144" y="454094"/>
                </a:lnTo>
                <a:lnTo>
                  <a:pt x="789986" y="563591"/>
                </a:lnTo>
                <a:lnTo>
                  <a:pt x="568681" y="575424"/>
                </a:lnTo>
                <a:lnTo>
                  <a:pt x="714268" y="662197"/>
                </a:lnTo>
                <a:lnTo>
                  <a:pt x="506927" y="695761"/>
                </a:lnTo>
                <a:lnTo>
                  <a:pt x="682390" y="760880"/>
                </a:lnTo>
                <a:lnTo>
                  <a:pt x="574636" y="825006"/>
                </a:lnTo>
                <a:lnTo>
                  <a:pt x="760110" y="835846"/>
                </a:lnTo>
                <a:cubicBezTo>
                  <a:pt x="762059" y="865101"/>
                  <a:pt x="764062" y="894356"/>
                  <a:pt x="766011" y="923611"/>
                </a:cubicBezTo>
                <a:lnTo>
                  <a:pt x="903536" y="832842"/>
                </a:lnTo>
                <a:lnTo>
                  <a:pt x="965343" y="874296"/>
                </a:lnTo>
                <a:lnTo>
                  <a:pt x="1027098" y="813121"/>
                </a:lnTo>
                <a:lnTo>
                  <a:pt x="1118781" y="851571"/>
                </a:lnTo>
                <a:lnTo>
                  <a:pt x="1148710" y="775638"/>
                </a:lnTo>
                <a:lnTo>
                  <a:pt x="1294244" y="813121"/>
                </a:lnTo>
                <a:cubicBezTo>
                  <a:pt x="1288922" y="786818"/>
                  <a:pt x="1283653" y="760541"/>
                  <a:pt x="1278331" y="734237"/>
                </a:cubicBezTo>
                <a:lnTo>
                  <a:pt x="1501585" y="767724"/>
                </a:lnTo>
                <a:lnTo>
                  <a:pt x="1370014" y="680951"/>
                </a:lnTo>
                <a:lnTo>
                  <a:pt x="1469601" y="654308"/>
                </a:lnTo>
                <a:lnTo>
                  <a:pt x="1401893" y="604993"/>
                </a:lnTo>
                <a:lnTo>
                  <a:pt x="1645064" y="532978"/>
                </a:lnTo>
                <a:lnTo>
                  <a:pt x="1370014" y="530027"/>
                </a:lnTo>
                <a:lnTo>
                  <a:pt x="1455743" y="442261"/>
                </a:lnTo>
                <a:lnTo>
                  <a:pt x="1272271" y="510306"/>
                </a:lnTo>
                <a:cubicBezTo>
                  <a:pt x="1276908" y="459997"/>
                  <a:pt x="1281598" y="409715"/>
                  <a:pt x="1286235" y="359407"/>
                </a:cubicBezTo>
                <a:close/>
                <a:moveTo>
                  <a:pt x="1604873" y="0"/>
                </a:moveTo>
                <a:cubicBezTo>
                  <a:pt x="1595324" y="103603"/>
                  <a:pt x="1585667" y="207151"/>
                  <a:pt x="1576118" y="310754"/>
                </a:cubicBezTo>
                <a:lnTo>
                  <a:pt x="1953952" y="170627"/>
                </a:lnTo>
                <a:lnTo>
                  <a:pt x="1777405" y="351367"/>
                </a:lnTo>
                <a:lnTo>
                  <a:pt x="2343831" y="357445"/>
                </a:lnTo>
                <a:lnTo>
                  <a:pt x="1843054" y="505748"/>
                </a:lnTo>
                <a:lnTo>
                  <a:pt x="1982490" y="607307"/>
                </a:lnTo>
                <a:lnTo>
                  <a:pt x="1777405" y="662174"/>
                </a:lnTo>
                <a:lnTo>
                  <a:pt x="2048356" y="840870"/>
                </a:lnTo>
                <a:lnTo>
                  <a:pt x="1588597" y="771909"/>
                </a:lnTo>
                <a:cubicBezTo>
                  <a:pt x="1599556" y="826077"/>
                  <a:pt x="1610407" y="880192"/>
                  <a:pt x="1621367" y="934360"/>
                </a:cubicBezTo>
                <a:lnTo>
                  <a:pt x="1321660" y="857169"/>
                </a:lnTo>
                <a:lnTo>
                  <a:pt x="1260026" y="1013541"/>
                </a:lnTo>
                <a:lnTo>
                  <a:pt x="1071218" y="934360"/>
                </a:lnTo>
                <a:lnTo>
                  <a:pt x="944043" y="1060340"/>
                </a:lnTo>
                <a:lnTo>
                  <a:pt x="816760" y="974972"/>
                </a:lnTo>
                <a:lnTo>
                  <a:pt x="533547" y="1161898"/>
                </a:lnTo>
                <a:cubicBezTo>
                  <a:pt x="529532" y="1101652"/>
                  <a:pt x="525409" y="1041405"/>
                  <a:pt x="521394" y="981158"/>
                </a:cubicBezTo>
                <a:lnTo>
                  <a:pt x="139436" y="958835"/>
                </a:lnTo>
                <a:lnTo>
                  <a:pt x="361341" y="826777"/>
                </a:lnTo>
                <a:lnTo>
                  <a:pt x="0" y="692674"/>
                </a:lnTo>
                <a:lnTo>
                  <a:pt x="426990" y="623552"/>
                </a:lnTo>
                <a:lnTo>
                  <a:pt x="127175" y="444856"/>
                </a:lnTo>
                <a:lnTo>
                  <a:pt x="582919" y="420489"/>
                </a:lnTo>
                <a:lnTo>
                  <a:pt x="488515" y="194995"/>
                </a:lnTo>
                <a:lnTo>
                  <a:pt x="927766" y="343298"/>
                </a:lnTo>
                <a:lnTo>
                  <a:pt x="1054941" y="101505"/>
                </a:lnTo>
                <a:lnTo>
                  <a:pt x="1243750" y="233563"/>
                </a:ln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29" name="Полилиния: фигура 28">
            <a:extLst>
              <a:ext uri="{FF2B5EF4-FFF2-40B4-BE49-F238E27FC236}">
                <a16:creationId xmlns:a16="http://schemas.microsoft.com/office/drawing/2014/main" id="{31D01C03-24A3-9414-601F-1411682DD58B}"/>
              </a:ext>
            </a:extLst>
          </p:cNvPr>
          <p:cNvSpPr>
            <a:spLocks noChangeAspect="1"/>
          </p:cNvSpPr>
          <p:nvPr/>
        </p:nvSpPr>
        <p:spPr>
          <a:xfrm>
            <a:off x="4625238" y="4482167"/>
            <a:ext cx="3164222" cy="1568587"/>
          </a:xfrm>
          <a:custGeom>
            <a:avLst/>
            <a:gdLst>
              <a:gd name="connsiteX0" fmla="*/ 1286235 w 2343831"/>
              <a:gd name="connsiteY0" fmla="*/ 359407 h 1161898"/>
              <a:gd name="connsiteX1" fmla="*/ 1110877 w 2343831"/>
              <a:gd name="connsiteY1" fmla="*/ 472823 h 1161898"/>
              <a:gd name="connsiteX2" fmla="*/ 1019194 w 2343831"/>
              <a:gd name="connsiteY2" fmla="*/ 408697 h 1161898"/>
              <a:gd name="connsiteX3" fmla="*/ 957440 w 2343831"/>
              <a:gd name="connsiteY3" fmla="*/ 526108 h 1161898"/>
              <a:gd name="connsiteX4" fmla="*/ 744144 w 2343831"/>
              <a:gd name="connsiteY4" fmla="*/ 454094 h 1161898"/>
              <a:gd name="connsiteX5" fmla="*/ 789986 w 2343831"/>
              <a:gd name="connsiteY5" fmla="*/ 563591 h 1161898"/>
              <a:gd name="connsiteX6" fmla="*/ 568681 w 2343831"/>
              <a:gd name="connsiteY6" fmla="*/ 575424 h 1161898"/>
              <a:gd name="connsiteX7" fmla="*/ 714268 w 2343831"/>
              <a:gd name="connsiteY7" fmla="*/ 662197 h 1161898"/>
              <a:gd name="connsiteX8" fmla="*/ 506927 w 2343831"/>
              <a:gd name="connsiteY8" fmla="*/ 695761 h 1161898"/>
              <a:gd name="connsiteX9" fmla="*/ 682390 w 2343831"/>
              <a:gd name="connsiteY9" fmla="*/ 760880 h 1161898"/>
              <a:gd name="connsiteX10" fmla="*/ 574636 w 2343831"/>
              <a:gd name="connsiteY10" fmla="*/ 825006 h 1161898"/>
              <a:gd name="connsiteX11" fmla="*/ 760110 w 2343831"/>
              <a:gd name="connsiteY11" fmla="*/ 835846 h 1161898"/>
              <a:gd name="connsiteX12" fmla="*/ 766011 w 2343831"/>
              <a:gd name="connsiteY12" fmla="*/ 923611 h 1161898"/>
              <a:gd name="connsiteX13" fmla="*/ 903536 w 2343831"/>
              <a:gd name="connsiteY13" fmla="*/ 832842 h 1161898"/>
              <a:gd name="connsiteX14" fmla="*/ 965343 w 2343831"/>
              <a:gd name="connsiteY14" fmla="*/ 874296 h 1161898"/>
              <a:gd name="connsiteX15" fmla="*/ 1027098 w 2343831"/>
              <a:gd name="connsiteY15" fmla="*/ 813121 h 1161898"/>
              <a:gd name="connsiteX16" fmla="*/ 1118781 w 2343831"/>
              <a:gd name="connsiteY16" fmla="*/ 851571 h 1161898"/>
              <a:gd name="connsiteX17" fmla="*/ 1148710 w 2343831"/>
              <a:gd name="connsiteY17" fmla="*/ 775638 h 1161898"/>
              <a:gd name="connsiteX18" fmla="*/ 1294244 w 2343831"/>
              <a:gd name="connsiteY18" fmla="*/ 813121 h 1161898"/>
              <a:gd name="connsiteX19" fmla="*/ 1278331 w 2343831"/>
              <a:gd name="connsiteY19" fmla="*/ 734237 h 1161898"/>
              <a:gd name="connsiteX20" fmla="*/ 1501585 w 2343831"/>
              <a:gd name="connsiteY20" fmla="*/ 767724 h 1161898"/>
              <a:gd name="connsiteX21" fmla="*/ 1370014 w 2343831"/>
              <a:gd name="connsiteY21" fmla="*/ 680951 h 1161898"/>
              <a:gd name="connsiteX22" fmla="*/ 1469601 w 2343831"/>
              <a:gd name="connsiteY22" fmla="*/ 654308 h 1161898"/>
              <a:gd name="connsiteX23" fmla="*/ 1401893 w 2343831"/>
              <a:gd name="connsiteY23" fmla="*/ 604993 h 1161898"/>
              <a:gd name="connsiteX24" fmla="*/ 1645064 w 2343831"/>
              <a:gd name="connsiteY24" fmla="*/ 532978 h 1161898"/>
              <a:gd name="connsiteX25" fmla="*/ 1370014 w 2343831"/>
              <a:gd name="connsiteY25" fmla="*/ 530027 h 1161898"/>
              <a:gd name="connsiteX26" fmla="*/ 1455743 w 2343831"/>
              <a:gd name="connsiteY26" fmla="*/ 442261 h 1161898"/>
              <a:gd name="connsiteX27" fmla="*/ 1272271 w 2343831"/>
              <a:gd name="connsiteY27" fmla="*/ 510306 h 1161898"/>
              <a:gd name="connsiteX28" fmla="*/ 1286235 w 2343831"/>
              <a:gd name="connsiteY28" fmla="*/ 359407 h 1161898"/>
              <a:gd name="connsiteX29" fmla="*/ 1604873 w 2343831"/>
              <a:gd name="connsiteY29" fmla="*/ 0 h 1161898"/>
              <a:gd name="connsiteX30" fmla="*/ 1576118 w 2343831"/>
              <a:gd name="connsiteY30" fmla="*/ 310754 h 1161898"/>
              <a:gd name="connsiteX31" fmla="*/ 1953952 w 2343831"/>
              <a:gd name="connsiteY31" fmla="*/ 170627 h 1161898"/>
              <a:gd name="connsiteX32" fmla="*/ 1777405 w 2343831"/>
              <a:gd name="connsiteY32" fmla="*/ 351367 h 1161898"/>
              <a:gd name="connsiteX33" fmla="*/ 2343831 w 2343831"/>
              <a:gd name="connsiteY33" fmla="*/ 357445 h 1161898"/>
              <a:gd name="connsiteX34" fmla="*/ 1843054 w 2343831"/>
              <a:gd name="connsiteY34" fmla="*/ 505748 h 1161898"/>
              <a:gd name="connsiteX35" fmla="*/ 1982490 w 2343831"/>
              <a:gd name="connsiteY35" fmla="*/ 607307 h 1161898"/>
              <a:gd name="connsiteX36" fmla="*/ 1777405 w 2343831"/>
              <a:gd name="connsiteY36" fmla="*/ 662174 h 1161898"/>
              <a:gd name="connsiteX37" fmla="*/ 2048356 w 2343831"/>
              <a:gd name="connsiteY37" fmla="*/ 840870 h 1161898"/>
              <a:gd name="connsiteX38" fmla="*/ 1588597 w 2343831"/>
              <a:gd name="connsiteY38" fmla="*/ 771909 h 1161898"/>
              <a:gd name="connsiteX39" fmla="*/ 1621367 w 2343831"/>
              <a:gd name="connsiteY39" fmla="*/ 934360 h 1161898"/>
              <a:gd name="connsiteX40" fmla="*/ 1321660 w 2343831"/>
              <a:gd name="connsiteY40" fmla="*/ 857169 h 1161898"/>
              <a:gd name="connsiteX41" fmla="*/ 1260026 w 2343831"/>
              <a:gd name="connsiteY41" fmla="*/ 1013541 h 1161898"/>
              <a:gd name="connsiteX42" fmla="*/ 1071218 w 2343831"/>
              <a:gd name="connsiteY42" fmla="*/ 934360 h 1161898"/>
              <a:gd name="connsiteX43" fmla="*/ 944043 w 2343831"/>
              <a:gd name="connsiteY43" fmla="*/ 1060340 h 1161898"/>
              <a:gd name="connsiteX44" fmla="*/ 816760 w 2343831"/>
              <a:gd name="connsiteY44" fmla="*/ 974972 h 1161898"/>
              <a:gd name="connsiteX45" fmla="*/ 533547 w 2343831"/>
              <a:gd name="connsiteY45" fmla="*/ 1161898 h 1161898"/>
              <a:gd name="connsiteX46" fmla="*/ 521394 w 2343831"/>
              <a:gd name="connsiteY46" fmla="*/ 981158 h 1161898"/>
              <a:gd name="connsiteX47" fmla="*/ 139436 w 2343831"/>
              <a:gd name="connsiteY47" fmla="*/ 958835 h 1161898"/>
              <a:gd name="connsiteX48" fmla="*/ 361341 w 2343831"/>
              <a:gd name="connsiteY48" fmla="*/ 826777 h 1161898"/>
              <a:gd name="connsiteX49" fmla="*/ 0 w 2343831"/>
              <a:gd name="connsiteY49" fmla="*/ 692674 h 1161898"/>
              <a:gd name="connsiteX50" fmla="*/ 426990 w 2343831"/>
              <a:gd name="connsiteY50" fmla="*/ 623552 h 1161898"/>
              <a:gd name="connsiteX51" fmla="*/ 127175 w 2343831"/>
              <a:gd name="connsiteY51" fmla="*/ 444856 h 1161898"/>
              <a:gd name="connsiteX52" fmla="*/ 582919 w 2343831"/>
              <a:gd name="connsiteY52" fmla="*/ 420489 h 1161898"/>
              <a:gd name="connsiteX53" fmla="*/ 488515 w 2343831"/>
              <a:gd name="connsiteY53" fmla="*/ 194995 h 1161898"/>
              <a:gd name="connsiteX54" fmla="*/ 927766 w 2343831"/>
              <a:gd name="connsiteY54" fmla="*/ 343298 h 1161898"/>
              <a:gd name="connsiteX55" fmla="*/ 1054941 w 2343831"/>
              <a:gd name="connsiteY55" fmla="*/ 101505 h 1161898"/>
              <a:gd name="connsiteX56" fmla="*/ 1243750 w 2343831"/>
              <a:gd name="connsiteY56" fmla="*/ 233563 h 1161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2343831" h="1161898">
                <a:moveTo>
                  <a:pt x="1286235" y="359407"/>
                </a:moveTo>
                <a:lnTo>
                  <a:pt x="1110877" y="472823"/>
                </a:lnTo>
                <a:lnTo>
                  <a:pt x="1019194" y="408697"/>
                </a:lnTo>
                <a:lnTo>
                  <a:pt x="957440" y="526108"/>
                </a:lnTo>
                <a:lnTo>
                  <a:pt x="744144" y="454094"/>
                </a:lnTo>
                <a:lnTo>
                  <a:pt x="789986" y="563591"/>
                </a:lnTo>
                <a:lnTo>
                  <a:pt x="568681" y="575424"/>
                </a:lnTo>
                <a:lnTo>
                  <a:pt x="714268" y="662197"/>
                </a:lnTo>
                <a:lnTo>
                  <a:pt x="506927" y="695761"/>
                </a:lnTo>
                <a:lnTo>
                  <a:pt x="682390" y="760880"/>
                </a:lnTo>
                <a:lnTo>
                  <a:pt x="574636" y="825006"/>
                </a:lnTo>
                <a:lnTo>
                  <a:pt x="760110" y="835846"/>
                </a:lnTo>
                <a:cubicBezTo>
                  <a:pt x="762059" y="865101"/>
                  <a:pt x="764062" y="894356"/>
                  <a:pt x="766011" y="923611"/>
                </a:cubicBezTo>
                <a:lnTo>
                  <a:pt x="903536" y="832842"/>
                </a:lnTo>
                <a:lnTo>
                  <a:pt x="965343" y="874296"/>
                </a:lnTo>
                <a:lnTo>
                  <a:pt x="1027098" y="813121"/>
                </a:lnTo>
                <a:lnTo>
                  <a:pt x="1118781" y="851571"/>
                </a:lnTo>
                <a:lnTo>
                  <a:pt x="1148710" y="775638"/>
                </a:lnTo>
                <a:lnTo>
                  <a:pt x="1294244" y="813121"/>
                </a:lnTo>
                <a:cubicBezTo>
                  <a:pt x="1288922" y="786818"/>
                  <a:pt x="1283653" y="760541"/>
                  <a:pt x="1278331" y="734237"/>
                </a:cubicBezTo>
                <a:lnTo>
                  <a:pt x="1501585" y="767724"/>
                </a:lnTo>
                <a:lnTo>
                  <a:pt x="1370014" y="680951"/>
                </a:lnTo>
                <a:lnTo>
                  <a:pt x="1469601" y="654308"/>
                </a:lnTo>
                <a:lnTo>
                  <a:pt x="1401893" y="604993"/>
                </a:lnTo>
                <a:lnTo>
                  <a:pt x="1645064" y="532978"/>
                </a:lnTo>
                <a:lnTo>
                  <a:pt x="1370014" y="530027"/>
                </a:lnTo>
                <a:lnTo>
                  <a:pt x="1455743" y="442261"/>
                </a:lnTo>
                <a:lnTo>
                  <a:pt x="1272271" y="510306"/>
                </a:lnTo>
                <a:cubicBezTo>
                  <a:pt x="1276908" y="459997"/>
                  <a:pt x="1281598" y="409715"/>
                  <a:pt x="1286235" y="359407"/>
                </a:cubicBezTo>
                <a:close/>
                <a:moveTo>
                  <a:pt x="1604873" y="0"/>
                </a:moveTo>
                <a:cubicBezTo>
                  <a:pt x="1595324" y="103603"/>
                  <a:pt x="1585667" y="207151"/>
                  <a:pt x="1576118" y="310754"/>
                </a:cubicBezTo>
                <a:lnTo>
                  <a:pt x="1953952" y="170627"/>
                </a:lnTo>
                <a:lnTo>
                  <a:pt x="1777405" y="351367"/>
                </a:lnTo>
                <a:lnTo>
                  <a:pt x="2343831" y="357445"/>
                </a:lnTo>
                <a:lnTo>
                  <a:pt x="1843054" y="505748"/>
                </a:lnTo>
                <a:lnTo>
                  <a:pt x="1982490" y="607307"/>
                </a:lnTo>
                <a:lnTo>
                  <a:pt x="1777405" y="662174"/>
                </a:lnTo>
                <a:lnTo>
                  <a:pt x="2048356" y="840870"/>
                </a:lnTo>
                <a:lnTo>
                  <a:pt x="1588597" y="771909"/>
                </a:lnTo>
                <a:cubicBezTo>
                  <a:pt x="1599556" y="826077"/>
                  <a:pt x="1610407" y="880192"/>
                  <a:pt x="1621367" y="934360"/>
                </a:cubicBezTo>
                <a:lnTo>
                  <a:pt x="1321660" y="857169"/>
                </a:lnTo>
                <a:lnTo>
                  <a:pt x="1260026" y="1013541"/>
                </a:lnTo>
                <a:lnTo>
                  <a:pt x="1071218" y="934360"/>
                </a:lnTo>
                <a:lnTo>
                  <a:pt x="944043" y="1060340"/>
                </a:lnTo>
                <a:lnTo>
                  <a:pt x="816760" y="974972"/>
                </a:lnTo>
                <a:lnTo>
                  <a:pt x="533547" y="1161898"/>
                </a:lnTo>
                <a:cubicBezTo>
                  <a:pt x="529532" y="1101652"/>
                  <a:pt x="525409" y="1041405"/>
                  <a:pt x="521394" y="981158"/>
                </a:cubicBezTo>
                <a:lnTo>
                  <a:pt x="139436" y="958835"/>
                </a:lnTo>
                <a:lnTo>
                  <a:pt x="361341" y="826777"/>
                </a:lnTo>
                <a:lnTo>
                  <a:pt x="0" y="692674"/>
                </a:lnTo>
                <a:lnTo>
                  <a:pt x="426990" y="623552"/>
                </a:lnTo>
                <a:lnTo>
                  <a:pt x="127175" y="444856"/>
                </a:lnTo>
                <a:lnTo>
                  <a:pt x="582919" y="420489"/>
                </a:lnTo>
                <a:lnTo>
                  <a:pt x="488515" y="194995"/>
                </a:lnTo>
                <a:lnTo>
                  <a:pt x="927766" y="343298"/>
                </a:lnTo>
                <a:lnTo>
                  <a:pt x="1054941" y="101505"/>
                </a:lnTo>
                <a:lnTo>
                  <a:pt x="1243750" y="233563"/>
                </a:lnTo>
                <a:close/>
              </a:path>
            </a:pathLst>
          </a:cu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зрыв: 14 точек 30">
            <a:extLst>
              <a:ext uri="{FF2B5EF4-FFF2-40B4-BE49-F238E27FC236}">
                <a16:creationId xmlns:a16="http://schemas.microsoft.com/office/drawing/2014/main" id="{79D0A58E-5BBA-F88C-1957-36885E7897E0}"/>
              </a:ext>
            </a:extLst>
          </p:cNvPr>
          <p:cNvSpPr/>
          <p:nvPr/>
        </p:nvSpPr>
        <p:spPr>
          <a:xfrm>
            <a:off x="639351" y="1822299"/>
            <a:ext cx="1138137" cy="564204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29482B0-1D83-5204-ECF1-DD1CBEC69AFA}"/>
              </a:ext>
            </a:extLst>
          </p:cNvPr>
          <p:cNvSpPr txBox="1"/>
          <p:nvPr/>
        </p:nvSpPr>
        <p:spPr>
          <a:xfrm>
            <a:off x="110109" y="2501601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Исходный объект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CA2B01A-9752-F7F2-0434-C1F37A216B21}"/>
              </a:ext>
            </a:extLst>
          </p:cNvPr>
          <p:cNvSpPr txBox="1"/>
          <p:nvPr/>
        </p:nvSpPr>
        <p:spPr>
          <a:xfrm>
            <a:off x="2447619" y="3313972"/>
            <a:ext cx="3239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Исходный объект + его увеличенная копия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16EC092-80E4-BF45-2F71-342C9A232463}"/>
              </a:ext>
            </a:extLst>
          </p:cNvPr>
          <p:cNvSpPr txBox="1"/>
          <p:nvPr/>
        </p:nvSpPr>
        <p:spPr>
          <a:xfrm>
            <a:off x="5239189" y="3018185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Накладываем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CCC6AE6-039C-550A-CA59-7C692F0CF29F}"/>
              </a:ext>
            </a:extLst>
          </p:cNvPr>
          <p:cNvSpPr txBox="1"/>
          <p:nvPr/>
        </p:nvSpPr>
        <p:spPr>
          <a:xfrm>
            <a:off x="10093291" y="2785895"/>
            <a:ext cx="323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Вычитаем</a:t>
            </a:r>
          </a:p>
        </p:txBody>
      </p:sp>
    </p:spTree>
    <p:extLst>
      <p:ext uri="{BB962C8B-B14F-4D97-AF65-F5344CB8AC3E}">
        <p14:creationId xmlns:p14="http://schemas.microsoft.com/office/powerpoint/2010/main" val="15838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453F64-E5DF-5E6B-9874-9F4641EC06FE}"/>
              </a:ext>
            </a:extLst>
          </p:cNvPr>
          <p:cNvSpPr txBox="1"/>
          <p:nvPr/>
        </p:nvSpPr>
        <p:spPr>
          <a:xfrm>
            <a:off x="1352144" y="179402"/>
            <a:ext cx="740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Один из удобных инструментов офиса – копировать оформление через </a:t>
            </a:r>
            <a:r>
              <a:rPr lang="en-US" dirty="0" err="1"/>
              <a:t>ctrl+shift+c</a:t>
            </a:r>
            <a:r>
              <a:rPr lang="en-US" dirty="0"/>
              <a:t> </a:t>
            </a:r>
            <a:r>
              <a:rPr lang="ru-RU" dirty="0"/>
              <a:t>и вставить через </a:t>
            </a:r>
            <a:r>
              <a:rPr lang="en-US" dirty="0" err="1"/>
              <a:t>ctrl+shift+v</a:t>
            </a:r>
            <a:endParaRPr lang="ru-RU" dirty="0"/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84C6432C-FB6D-1DFE-C894-BEBFD863A9AE}"/>
              </a:ext>
            </a:extLst>
          </p:cNvPr>
          <p:cNvCxnSpPr>
            <a:cxnSpLocks/>
          </p:cNvCxnSpPr>
          <p:nvPr/>
        </p:nvCxnSpPr>
        <p:spPr>
          <a:xfrm>
            <a:off x="2959482" y="2257889"/>
            <a:ext cx="719312" cy="0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Взрыв: 14 точек 7">
            <a:extLst>
              <a:ext uri="{FF2B5EF4-FFF2-40B4-BE49-F238E27FC236}">
                <a16:creationId xmlns:a16="http://schemas.microsoft.com/office/drawing/2014/main" id="{ABC93547-79EE-CD28-7C4C-CDA13CA361B2}"/>
              </a:ext>
            </a:extLst>
          </p:cNvPr>
          <p:cNvSpPr/>
          <p:nvPr/>
        </p:nvSpPr>
        <p:spPr>
          <a:xfrm>
            <a:off x="650169" y="2257889"/>
            <a:ext cx="1802292" cy="1125181"/>
          </a:xfrm>
          <a:prstGeom prst="irregularSeal2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11A1EB-9962-C497-B90A-CB9F6FB15C13}"/>
              </a:ext>
            </a:extLst>
          </p:cNvPr>
          <p:cNvSpPr txBox="1"/>
          <p:nvPr/>
        </p:nvSpPr>
        <p:spPr>
          <a:xfrm>
            <a:off x="292745" y="3550115"/>
            <a:ext cx="3239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Исходный объект + образец для оформления. Выделяем облачко и жмем </a:t>
            </a:r>
            <a:r>
              <a:rPr lang="en-US" dirty="0" err="1"/>
              <a:t>ctrl+shift+c</a:t>
            </a:r>
            <a:endParaRPr lang="ru-RU" dirty="0"/>
          </a:p>
        </p:txBody>
      </p:sp>
      <p:sp>
        <p:nvSpPr>
          <p:cNvPr id="10" name="Облако 9">
            <a:extLst>
              <a:ext uri="{FF2B5EF4-FFF2-40B4-BE49-F238E27FC236}">
                <a16:creationId xmlns:a16="http://schemas.microsoft.com/office/drawing/2014/main" id="{68C70894-DAB3-3092-2AEF-5835FF21D241}"/>
              </a:ext>
            </a:extLst>
          </p:cNvPr>
          <p:cNvSpPr>
            <a:spLocks noChangeAspect="1"/>
          </p:cNvSpPr>
          <p:nvPr/>
        </p:nvSpPr>
        <p:spPr>
          <a:xfrm>
            <a:off x="903870" y="1139709"/>
            <a:ext cx="1214712" cy="1131738"/>
          </a:xfrm>
          <a:prstGeom prst="cloud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зрыв: 14 точек 10">
            <a:extLst>
              <a:ext uri="{FF2B5EF4-FFF2-40B4-BE49-F238E27FC236}">
                <a16:creationId xmlns:a16="http://schemas.microsoft.com/office/drawing/2014/main" id="{2515885E-962D-EE0F-F344-7B5DE3D49BCB}"/>
              </a:ext>
            </a:extLst>
          </p:cNvPr>
          <p:cNvSpPr/>
          <p:nvPr/>
        </p:nvSpPr>
        <p:spPr>
          <a:xfrm>
            <a:off x="4015940" y="2184423"/>
            <a:ext cx="1802292" cy="1125181"/>
          </a:xfrm>
          <a:prstGeom prst="irregularSeal2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Облако 11">
            <a:extLst>
              <a:ext uri="{FF2B5EF4-FFF2-40B4-BE49-F238E27FC236}">
                <a16:creationId xmlns:a16="http://schemas.microsoft.com/office/drawing/2014/main" id="{488207F3-8F9A-9843-A396-C25FE1C9320F}"/>
              </a:ext>
            </a:extLst>
          </p:cNvPr>
          <p:cNvSpPr>
            <a:spLocks noChangeAspect="1"/>
          </p:cNvSpPr>
          <p:nvPr/>
        </p:nvSpPr>
        <p:spPr>
          <a:xfrm>
            <a:off x="4269641" y="1066243"/>
            <a:ext cx="1214712" cy="1131738"/>
          </a:xfrm>
          <a:prstGeom prst="cloud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3BC347-95F0-09EF-B9F8-7B6413C34B78}"/>
              </a:ext>
            </a:extLst>
          </p:cNvPr>
          <p:cNvSpPr txBox="1"/>
          <p:nvPr/>
        </p:nvSpPr>
        <p:spPr>
          <a:xfrm>
            <a:off x="4015940" y="3637664"/>
            <a:ext cx="32393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Выделяем нижний контур и жмем </a:t>
            </a:r>
            <a:r>
              <a:rPr lang="en-US" dirty="0" err="1"/>
              <a:t>ctrl+shift+c</a:t>
            </a:r>
            <a:endParaRPr lang="ru-RU" dirty="0"/>
          </a:p>
          <a:p>
            <a:r>
              <a:rPr lang="ru-RU" dirty="0"/>
              <a:t>Аналогично буферу обмена, форматирование продолжает хранится до закрытия приложения</a:t>
            </a:r>
          </a:p>
        </p:txBody>
      </p:sp>
    </p:spTree>
    <p:extLst>
      <p:ext uri="{BB962C8B-B14F-4D97-AF65-F5344CB8AC3E}">
        <p14:creationId xmlns:p14="http://schemas.microsoft.com/office/powerpoint/2010/main" val="414544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DA6DD7-FF9C-DEC7-2574-43C3ADFCB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645" y="812603"/>
            <a:ext cx="3296110" cy="2819794"/>
          </a:xfrm>
          <a:prstGeom prst="rect">
            <a:avLst/>
          </a:prstGeom>
        </p:spPr>
      </p:pic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2DBE0458-A949-8F12-904C-F53458DAE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1025"/>
            <a:ext cx="733425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766D89EF-D6F7-D260-5D1F-C6AA7BCF61CE}"/>
              </a:ext>
            </a:extLst>
          </p:cNvPr>
          <p:cNvCxnSpPr>
            <a:cxnSpLocks/>
          </p:cNvCxnSpPr>
          <p:nvPr/>
        </p:nvCxnSpPr>
        <p:spPr>
          <a:xfrm flipV="1">
            <a:off x="2278743" y="3135086"/>
            <a:ext cx="1015999" cy="928914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FC82D2A-1BBB-9731-D3A3-C31F8EC7F950}"/>
              </a:ext>
            </a:extLst>
          </p:cNvPr>
          <p:cNvSpPr txBox="1"/>
          <p:nvPr/>
        </p:nvSpPr>
        <p:spPr>
          <a:xfrm>
            <a:off x="130628" y="4193100"/>
            <a:ext cx="44413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Очень полезный инструмент для создания замкнутого контура произвольной конфигурации, позволяет просто обрисовать сложный объект.</a:t>
            </a:r>
          </a:p>
        </p:txBody>
      </p:sp>
      <p:sp>
        <p:nvSpPr>
          <p:cNvPr id="20" name="Полилиния: фигура 19">
            <a:extLst>
              <a:ext uri="{FF2B5EF4-FFF2-40B4-BE49-F238E27FC236}">
                <a16:creationId xmlns:a16="http://schemas.microsoft.com/office/drawing/2014/main" id="{1738C9C6-9656-F919-37F7-6B827D4D2423}"/>
              </a:ext>
            </a:extLst>
          </p:cNvPr>
          <p:cNvSpPr/>
          <p:nvPr/>
        </p:nvSpPr>
        <p:spPr>
          <a:xfrm>
            <a:off x="8729414" y="590392"/>
            <a:ext cx="2764111" cy="1590317"/>
          </a:xfrm>
          <a:custGeom>
            <a:avLst/>
            <a:gdLst>
              <a:gd name="connsiteX0" fmla="*/ 2040186 w 2764111"/>
              <a:gd name="connsiteY0" fmla="*/ 1587658 h 1590317"/>
              <a:gd name="connsiteX1" fmla="*/ 2541836 w 2764111"/>
              <a:gd name="connsiteY1" fmla="*/ 1384458 h 1590317"/>
              <a:gd name="connsiteX2" fmla="*/ 2611686 w 2764111"/>
              <a:gd name="connsiteY2" fmla="*/ 1327308 h 1590317"/>
              <a:gd name="connsiteX3" fmla="*/ 2624386 w 2764111"/>
              <a:gd name="connsiteY3" fmla="*/ 1282858 h 1590317"/>
              <a:gd name="connsiteX4" fmla="*/ 2611686 w 2764111"/>
              <a:gd name="connsiteY4" fmla="*/ 1232058 h 1590317"/>
              <a:gd name="connsiteX5" fmla="*/ 2611686 w 2764111"/>
              <a:gd name="connsiteY5" fmla="*/ 1174908 h 1590317"/>
              <a:gd name="connsiteX6" fmla="*/ 2681536 w 2764111"/>
              <a:gd name="connsiteY6" fmla="*/ 1136808 h 1590317"/>
              <a:gd name="connsiteX7" fmla="*/ 2713286 w 2764111"/>
              <a:gd name="connsiteY7" fmla="*/ 1117758 h 1590317"/>
              <a:gd name="connsiteX8" fmla="*/ 2725986 w 2764111"/>
              <a:gd name="connsiteY8" fmla="*/ 939958 h 1590317"/>
              <a:gd name="connsiteX9" fmla="*/ 2719636 w 2764111"/>
              <a:gd name="connsiteY9" fmla="*/ 762158 h 1590317"/>
              <a:gd name="connsiteX10" fmla="*/ 2725986 w 2764111"/>
              <a:gd name="connsiteY10" fmla="*/ 698658 h 1590317"/>
              <a:gd name="connsiteX11" fmla="*/ 2764086 w 2764111"/>
              <a:gd name="connsiteY11" fmla="*/ 679608 h 1590317"/>
              <a:gd name="connsiteX12" fmla="*/ 2719636 w 2764111"/>
              <a:gd name="connsiteY12" fmla="*/ 622458 h 1590317"/>
              <a:gd name="connsiteX13" fmla="*/ 2687886 w 2764111"/>
              <a:gd name="connsiteY13" fmla="*/ 590708 h 1590317"/>
              <a:gd name="connsiteX14" fmla="*/ 2459286 w 2764111"/>
              <a:gd name="connsiteY14" fmla="*/ 501808 h 1590317"/>
              <a:gd name="connsiteX15" fmla="*/ 2395786 w 2764111"/>
              <a:gd name="connsiteY15" fmla="*/ 501808 h 1590317"/>
              <a:gd name="connsiteX16" fmla="*/ 2268786 w 2764111"/>
              <a:gd name="connsiteY16" fmla="*/ 546258 h 1590317"/>
              <a:gd name="connsiteX17" fmla="*/ 2116386 w 2764111"/>
              <a:gd name="connsiteY17" fmla="*/ 501808 h 1590317"/>
              <a:gd name="connsiteX18" fmla="*/ 1862386 w 2764111"/>
              <a:gd name="connsiteY18" fmla="*/ 425608 h 1590317"/>
              <a:gd name="connsiteX19" fmla="*/ 1798886 w 2764111"/>
              <a:gd name="connsiteY19" fmla="*/ 387508 h 1590317"/>
              <a:gd name="connsiteX20" fmla="*/ 1792536 w 2764111"/>
              <a:gd name="connsiteY20" fmla="*/ 343058 h 1590317"/>
              <a:gd name="connsiteX21" fmla="*/ 1506786 w 2764111"/>
              <a:gd name="connsiteY21" fmla="*/ 216058 h 1590317"/>
              <a:gd name="connsiteX22" fmla="*/ 1455986 w 2764111"/>
              <a:gd name="connsiteY22" fmla="*/ 216058 h 1590317"/>
              <a:gd name="connsiteX23" fmla="*/ 1436936 w 2764111"/>
              <a:gd name="connsiteY23" fmla="*/ 254158 h 1590317"/>
              <a:gd name="connsiteX24" fmla="*/ 1379786 w 2764111"/>
              <a:gd name="connsiteY24" fmla="*/ 247808 h 1590317"/>
              <a:gd name="connsiteX25" fmla="*/ 1132136 w 2764111"/>
              <a:gd name="connsiteY25" fmla="*/ 152558 h 1590317"/>
              <a:gd name="connsiteX26" fmla="*/ 1201986 w 2764111"/>
              <a:gd name="connsiteY26" fmla="*/ 95408 h 1590317"/>
              <a:gd name="connsiteX27" fmla="*/ 1113086 w 2764111"/>
              <a:gd name="connsiteY27" fmla="*/ 57308 h 1590317"/>
              <a:gd name="connsiteX28" fmla="*/ 979736 w 2764111"/>
              <a:gd name="connsiteY28" fmla="*/ 12858 h 1590317"/>
              <a:gd name="connsiteX29" fmla="*/ 808286 w 2764111"/>
              <a:gd name="connsiteY29" fmla="*/ 158 h 1590317"/>
              <a:gd name="connsiteX30" fmla="*/ 592386 w 2764111"/>
              <a:gd name="connsiteY30" fmla="*/ 19208 h 1590317"/>
              <a:gd name="connsiteX31" fmla="*/ 509836 w 2764111"/>
              <a:gd name="connsiteY31" fmla="*/ 57308 h 1590317"/>
              <a:gd name="connsiteX32" fmla="*/ 497136 w 2764111"/>
              <a:gd name="connsiteY32" fmla="*/ 76358 h 1590317"/>
              <a:gd name="connsiteX33" fmla="*/ 516186 w 2764111"/>
              <a:gd name="connsiteY33" fmla="*/ 114458 h 1590317"/>
              <a:gd name="connsiteX34" fmla="*/ 408236 w 2764111"/>
              <a:gd name="connsiteY34" fmla="*/ 171608 h 1590317"/>
              <a:gd name="connsiteX35" fmla="*/ 344736 w 2764111"/>
              <a:gd name="connsiteY35" fmla="*/ 171608 h 1590317"/>
              <a:gd name="connsiteX36" fmla="*/ 281236 w 2764111"/>
              <a:gd name="connsiteY36" fmla="*/ 101758 h 1590317"/>
              <a:gd name="connsiteX37" fmla="*/ 224086 w 2764111"/>
              <a:gd name="connsiteY37" fmla="*/ 133508 h 1590317"/>
              <a:gd name="connsiteX38" fmla="*/ 160586 w 2764111"/>
              <a:gd name="connsiteY38" fmla="*/ 197008 h 1590317"/>
              <a:gd name="connsiteX39" fmla="*/ 128836 w 2764111"/>
              <a:gd name="connsiteY39" fmla="*/ 228758 h 1590317"/>
              <a:gd name="connsiteX40" fmla="*/ 39936 w 2764111"/>
              <a:gd name="connsiteY40" fmla="*/ 279558 h 1590317"/>
              <a:gd name="connsiteX41" fmla="*/ 1836 w 2764111"/>
              <a:gd name="connsiteY41" fmla="*/ 298608 h 1590317"/>
              <a:gd name="connsiteX42" fmla="*/ 8186 w 2764111"/>
              <a:gd name="connsiteY42" fmla="*/ 362108 h 1590317"/>
              <a:gd name="connsiteX43" fmla="*/ 27236 w 2764111"/>
              <a:gd name="connsiteY43" fmla="*/ 431958 h 1590317"/>
              <a:gd name="connsiteX44" fmla="*/ 14536 w 2764111"/>
              <a:gd name="connsiteY44" fmla="*/ 774858 h 1590317"/>
              <a:gd name="connsiteX45" fmla="*/ 58986 w 2764111"/>
              <a:gd name="connsiteY45" fmla="*/ 863758 h 1590317"/>
              <a:gd name="connsiteX46" fmla="*/ 141536 w 2764111"/>
              <a:gd name="connsiteY46" fmla="*/ 946308 h 1590317"/>
              <a:gd name="connsiteX47" fmla="*/ 236786 w 2764111"/>
              <a:gd name="connsiteY47" fmla="*/ 1035208 h 1590317"/>
              <a:gd name="connsiteX48" fmla="*/ 344736 w 2764111"/>
              <a:gd name="connsiteY48" fmla="*/ 1041558 h 1590317"/>
              <a:gd name="connsiteX49" fmla="*/ 465386 w 2764111"/>
              <a:gd name="connsiteY49" fmla="*/ 990758 h 1590317"/>
              <a:gd name="connsiteX50" fmla="*/ 560636 w 2764111"/>
              <a:gd name="connsiteY50" fmla="*/ 946308 h 1590317"/>
              <a:gd name="connsiteX51" fmla="*/ 605086 w 2764111"/>
              <a:gd name="connsiteY51" fmla="*/ 908208 h 1590317"/>
              <a:gd name="connsiteX52" fmla="*/ 719386 w 2764111"/>
              <a:gd name="connsiteY52" fmla="*/ 952658 h 1590317"/>
              <a:gd name="connsiteX53" fmla="*/ 763836 w 2764111"/>
              <a:gd name="connsiteY53" fmla="*/ 978058 h 1590317"/>
              <a:gd name="connsiteX54" fmla="*/ 751136 w 2764111"/>
              <a:gd name="connsiteY54" fmla="*/ 1092358 h 1590317"/>
              <a:gd name="connsiteX55" fmla="*/ 744786 w 2764111"/>
              <a:gd name="connsiteY55" fmla="*/ 1155858 h 1590317"/>
              <a:gd name="connsiteX56" fmla="*/ 782886 w 2764111"/>
              <a:gd name="connsiteY56" fmla="*/ 1206658 h 1590317"/>
              <a:gd name="connsiteX57" fmla="*/ 890836 w 2764111"/>
              <a:gd name="connsiteY57" fmla="*/ 1270158 h 1590317"/>
              <a:gd name="connsiteX58" fmla="*/ 992436 w 2764111"/>
              <a:gd name="connsiteY58" fmla="*/ 1320958 h 1590317"/>
              <a:gd name="connsiteX59" fmla="*/ 1062286 w 2764111"/>
              <a:gd name="connsiteY59" fmla="*/ 1352708 h 1590317"/>
              <a:gd name="connsiteX60" fmla="*/ 1151186 w 2764111"/>
              <a:gd name="connsiteY60" fmla="*/ 1352708 h 1590317"/>
              <a:gd name="connsiteX61" fmla="*/ 1259136 w 2764111"/>
              <a:gd name="connsiteY61" fmla="*/ 1289208 h 1590317"/>
              <a:gd name="connsiteX62" fmla="*/ 1309936 w 2764111"/>
              <a:gd name="connsiteY62" fmla="*/ 1270158 h 1590317"/>
              <a:gd name="connsiteX63" fmla="*/ 1360736 w 2764111"/>
              <a:gd name="connsiteY63" fmla="*/ 1263808 h 1590317"/>
              <a:gd name="connsiteX64" fmla="*/ 1424236 w 2764111"/>
              <a:gd name="connsiteY64" fmla="*/ 1314608 h 1590317"/>
              <a:gd name="connsiteX65" fmla="*/ 1462336 w 2764111"/>
              <a:gd name="connsiteY65" fmla="*/ 1308258 h 1590317"/>
              <a:gd name="connsiteX66" fmla="*/ 1500436 w 2764111"/>
              <a:gd name="connsiteY66" fmla="*/ 1314608 h 1590317"/>
              <a:gd name="connsiteX67" fmla="*/ 1576636 w 2764111"/>
              <a:gd name="connsiteY67" fmla="*/ 1320958 h 1590317"/>
              <a:gd name="connsiteX68" fmla="*/ 1646486 w 2764111"/>
              <a:gd name="connsiteY68" fmla="*/ 1352708 h 1590317"/>
              <a:gd name="connsiteX69" fmla="*/ 1709986 w 2764111"/>
              <a:gd name="connsiteY69" fmla="*/ 1371758 h 1590317"/>
              <a:gd name="connsiteX70" fmla="*/ 1773486 w 2764111"/>
              <a:gd name="connsiteY70" fmla="*/ 1384458 h 1590317"/>
              <a:gd name="connsiteX71" fmla="*/ 1849686 w 2764111"/>
              <a:gd name="connsiteY71" fmla="*/ 1365408 h 1590317"/>
              <a:gd name="connsiteX72" fmla="*/ 1887786 w 2764111"/>
              <a:gd name="connsiteY72" fmla="*/ 1371758 h 1590317"/>
              <a:gd name="connsiteX73" fmla="*/ 1925886 w 2764111"/>
              <a:gd name="connsiteY73" fmla="*/ 1435258 h 1590317"/>
              <a:gd name="connsiteX74" fmla="*/ 1983036 w 2764111"/>
              <a:gd name="connsiteY74" fmla="*/ 1460658 h 1590317"/>
              <a:gd name="connsiteX75" fmla="*/ 2002086 w 2764111"/>
              <a:gd name="connsiteY75" fmla="*/ 1498758 h 1590317"/>
              <a:gd name="connsiteX76" fmla="*/ 2040186 w 2764111"/>
              <a:gd name="connsiteY76" fmla="*/ 1587658 h 1590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2764111" h="1590317">
                <a:moveTo>
                  <a:pt x="2040186" y="1587658"/>
                </a:moveTo>
                <a:cubicBezTo>
                  <a:pt x="2130144" y="1568608"/>
                  <a:pt x="2446586" y="1427850"/>
                  <a:pt x="2541836" y="1384458"/>
                </a:cubicBezTo>
                <a:cubicBezTo>
                  <a:pt x="2637086" y="1341066"/>
                  <a:pt x="2597928" y="1344241"/>
                  <a:pt x="2611686" y="1327308"/>
                </a:cubicBezTo>
                <a:cubicBezTo>
                  <a:pt x="2625444" y="1310375"/>
                  <a:pt x="2624386" y="1298733"/>
                  <a:pt x="2624386" y="1282858"/>
                </a:cubicBezTo>
                <a:cubicBezTo>
                  <a:pt x="2624386" y="1266983"/>
                  <a:pt x="2613803" y="1250050"/>
                  <a:pt x="2611686" y="1232058"/>
                </a:cubicBezTo>
                <a:cubicBezTo>
                  <a:pt x="2609569" y="1214066"/>
                  <a:pt x="2600044" y="1190783"/>
                  <a:pt x="2611686" y="1174908"/>
                </a:cubicBezTo>
                <a:cubicBezTo>
                  <a:pt x="2623328" y="1159033"/>
                  <a:pt x="2664603" y="1146333"/>
                  <a:pt x="2681536" y="1136808"/>
                </a:cubicBezTo>
                <a:cubicBezTo>
                  <a:pt x="2698469" y="1127283"/>
                  <a:pt x="2705878" y="1150566"/>
                  <a:pt x="2713286" y="1117758"/>
                </a:cubicBezTo>
                <a:cubicBezTo>
                  <a:pt x="2720694" y="1084950"/>
                  <a:pt x="2724928" y="999225"/>
                  <a:pt x="2725986" y="939958"/>
                </a:cubicBezTo>
                <a:cubicBezTo>
                  <a:pt x="2727044" y="880691"/>
                  <a:pt x="2719636" y="802375"/>
                  <a:pt x="2719636" y="762158"/>
                </a:cubicBezTo>
                <a:cubicBezTo>
                  <a:pt x="2719636" y="721941"/>
                  <a:pt x="2718578" y="712416"/>
                  <a:pt x="2725986" y="698658"/>
                </a:cubicBezTo>
                <a:cubicBezTo>
                  <a:pt x="2733394" y="684900"/>
                  <a:pt x="2765144" y="692308"/>
                  <a:pt x="2764086" y="679608"/>
                </a:cubicBezTo>
                <a:cubicBezTo>
                  <a:pt x="2763028" y="666908"/>
                  <a:pt x="2732336" y="637275"/>
                  <a:pt x="2719636" y="622458"/>
                </a:cubicBezTo>
                <a:cubicBezTo>
                  <a:pt x="2706936" y="607641"/>
                  <a:pt x="2731278" y="610816"/>
                  <a:pt x="2687886" y="590708"/>
                </a:cubicBezTo>
                <a:cubicBezTo>
                  <a:pt x="2644494" y="570600"/>
                  <a:pt x="2507969" y="516625"/>
                  <a:pt x="2459286" y="501808"/>
                </a:cubicBezTo>
                <a:cubicBezTo>
                  <a:pt x="2410603" y="486991"/>
                  <a:pt x="2427536" y="494400"/>
                  <a:pt x="2395786" y="501808"/>
                </a:cubicBezTo>
                <a:cubicBezTo>
                  <a:pt x="2364036" y="509216"/>
                  <a:pt x="2315353" y="546258"/>
                  <a:pt x="2268786" y="546258"/>
                </a:cubicBezTo>
                <a:cubicBezTo>
                  <a:pt x="2222219" y="546258"/>
                  <a:pt x="2116386" y="501808"/>
                  <a:pt x="2116386" y="501808"/>
                </a:cubicBezTo>
                <a:cubicBezTo>
                  <a:pt x="2048653" y="481700"/>
                  <a:pt x="1915303" y="444658"/>
                  <a:pt x="1862386" y="425608"/>
                </a:cubicBezTo>
                <a:cubicBezTo>
                  <a:pt x="1809469" y="406558"/>
                  <a:pt x="1810528" y="401266"/>
                  <a:pt x="1798886" y="387508"/>
                </a:cubicBezTo>
                <a:cubicBezTo>
                  <a:pt x="1787244" y="373750"/>
                  <a:pt x="1841219" y="371633"/>
                  <a:pt x="1792536" y="343058"/>
                </a:cubicBezTo>
                <a:cubicBezTo>
                  <a:pt x="1743853" y="314483"/>
                  <a:pt x="1562878" y="237225"/>
                  <a:pt x="1506786" y="216058"/>
                </a:cubicBezTo>
                <a:cubicBezTo>
                  <a:pt x="1450694" y="194891"/>
                  <a:pt x="1467628" y="209708"/>
                  <a:pt x="1455986" y="216058"/>
                </a:cubicBezTo>
                <a:cubicBezTo>
                  <a:pt x="1444344" y="222408"/>
                  <a:pt x="1449636" y="248866"/>
                  <a:pt x="1436936" y="254158"/>
                </a:cubicBezTo>
                <a:cubicBezTo>
                  <a:pt x="1424236" y="259450"/>
                  <a:pt x="1430586" y="264741"/>
                  <a:pt x="1379786" y="247808"/>
                </a:cubicBezTo>
                <a:cubicBezTo>
                  <a:pt x="1328986" y="230875"/>
                  <a:pt x="1161769" y="177958"/>
                  <a:pt x="1132136" y="152558"/>
                </a:cubicBezTo>
                <a:cubicBezTo>
                  <a:pt x="1102503" y="127158"/>
                  <a:pt x="1205161" y="111283"/>
                  <a:pt x="1201986" y="95408"/>
                </a:cubicBezTo>
                <a:cubicBezTo>
                  <a:pt x="1198811" y="79533"/>
                  <a:pt x="1150128" y="71066"/>
                  <a:pt x="1113086" y="57308"/>
                </a:cubicBezTo>
                <a:cubicBezTo>
                  <a:pt x="1076044" y="43550"/>
                  <a:pt x="1030536" y="22383"/>
                  <a:pt x="979736" y="12858"/>
                </a:cubicBezTo>
                <a:cubicBezTo>
                  <a:pt x="928936" y="3333"/>
                  <a:pt x="872844" y="-900"/>
                  <a:pt x="808286" y="158"/>
                </a:cubicBezTo>
                <a:cubicBezTo>
                  <a:pt x="743728" y="1216"/>
                  <a:pt x="642128" y="9683"/>
                  <a:pt x="592386" y="19208"/>
                </a:cubicBezTo>
                <a:cubicBezTo>
                  <a:pt x="542644" y="28733"/>
                  <a:pt x="509836" y="57308"/>
                  <a:pt x="509836" y="57308"/>
                </a:cubicBezTo>
                <a:cubicBezTo>
                  <a:pt x="493961" y="66833"/>
                  <a:pt x="496078" y="66833"/>
                  <a:pt x="497136" y="76358"/>
                </a:cubicBezTo>
                <a:cubicBezTo>
                  <a:pt x="498194" y="85883"/>
                  <a:pt x="531003" y="98583"/>
                  <a:pt x="516186" y="114458"/>
                </a:cubicBezTo>
                <a:cubicBezTo>
                  <a:pt x="501369" y="130333"/>
                  <a:pt x="436811" y="162083"/>
                  <a:pt x="408236" y="171608"/>
                </a:cubicBezTo>
                <a:cubicBezTo>
                  <a:pt x="379661" y="181133"/>
                  <a:pt x="365903" y="183250"/>
                  <a:pt x="344736" y="171608"/>
                </a:cubicBezTo>
                <a:cubicBezTo>
                  <a:pt x="323569" y="159966"/>
                  <a:pt x="301344" y="108108"/>
                  <a:pt x="281236" y="101758"/>
                </a:cubicBezTo>
                <a:cubicBezTo>
                  <a:pt x="261128" y="95408"/>
                  <a:pt x="244194" y="117633"/>
                  <a:pt x="224086" y="133508"/>
                </a:cubicBezTo>
                <a:cubicBezTo>
                  <a:pt x="203978" y="149383"/>
                  <a:pt x="160586" y="197008"/>
                  <a:pt x="160586" y="197008"/>
                </a:cubicBezTo>
                <a:cubicBezTo>
                  <a:pt x="144711" y="212883"/>
                  <a:pt x="148944" y="215000"/>
                  <a:pt x="128836" y="228758"/>
                </a:cubicBezTo>
                <a:cubicBezTo>
                  <a:pt x="108728" y="242516"/>
                  <a:pt x="61103" y="267916"/>
                  <a:pt x="39936" y="279558"/>
                </a:cubicBezTo>
                <a:cubicBezTo>
                  <a:pt x="18769" y="291200"/>
                  <a:pt x="7128" y="284850"/>
                  <a:pt x="1836" y="298608"/>
                </a:cubicBezTo>
                <a:cubicBezTo>
                  <a:pt x="-3456" y="312366"/>
                  <a:pt x="3953" y="339883"/>
                  <a:pt x="8186" y="362108"/>
                </a:cubicBezTo>
                <a:cubicBezTo>
                  <a:pt x="12419" y="384333"/>
                  <a:pt x="26178" y="363166"/>
                  <a:pt x="27236" y="431958"/>
                </a:cubicBezTo>
                <a:cubicBezTo>
                  <a:pt x="28294" y="500750"/>
                  <a:pt x="9244" y="702891"/>
                  <a:pt x="14536" y="774858"/>
                </a:cubicBezTo>
                <a:cubicBezTo>
                  <a:pt x="19828" y="846825"/>
                  <a:pt x="37819" y="835183"/>
                  <a:pt x="58986" y="863758"/>
                </a:cubicBezTo>
                <a:cubicBezTo>
                  <a:pt x="80153" y="892333"/>
                  <a:pt x="111903" y="917733"/>
                  <a:pt x="141536" y="946308"/>
                </a:cubicBezTo>
                <a:cubicBezTo>
                  <a:pt x="171169" y="974883"/>
                  <a:pt x="202919" y="1019333"/>
                  <a:pt x="236786" y="1035208"/>
                </a:cubicBezTo>
                <a:cubicBezTo>
                  <a:pt x="270653" y="1051083"/>
                  <a:pt x="306636" y="1048966"/>
                  <a:pt x="344736" y="1041558"/>
                </a:cubicBezTo>
                <a:cubicBezTo>
                  <a:pt x="382836" y="1034150"/>
                  <a:pt x="429403" y="1006633"/>
                  <a:pt x="465386" y="990758"/>
                </a:cubicBezTo>
                <a:cubicBezTo>
                  <a:pt x="501369" y="974883"/>
                  <a:pt x="537353" y="960066"/>
                  <a:pt x="560636" y="946308"/>
                </a:cubicBezTo>
                <a:cubicBezTo>
                  <a:pt x="583919" y="932550"/>
                  <a:pt x="578628" y="907150"/>
                  <a:pt x="605086" y="908208"/>
                </a:cubicBezTo>
                <a:cubicBezTo>
                  <a:pt x="631544" y="909266"/>
                  <a:pt x="692928" y="941016"/>
                  <a:pt x="719386" y="952658"/>
                </a:cubicBezTo>
                <a:cubicBezTo>
                  <a:pt x="745844" y="964300"/>
                  <a:pt x="758544" y="954775"/>
                  <a:pt x="763836" y="978058"/>
                </a:cubicBezTo>
                <a:cubicBezTo>
                  <a:pt x="769128" y="1001341"/>
                  <a:pt x="751136" y="1092358"/>
                  <a:pt x="751136" y="1092358"/>
                </a:cubicBezTo>
                <a:cubicBezTo>
                  <a:pt x="747961" y="1121991"/>
                  <a:pt x="739494" y="1136808"/>
                  <a:pt x="744786" y="1155858"/>
                </a:cubicBezTo>
                <a:cubicBezTo>
                  <a:pt x="750078" y="1174908"/>
                  <a:pt x="758544" y="1187608"/>
                  <a:pt x="782886" y="1206658"/>
                </a:cubicBezTo>
                <a:cubicBezTo>
                  <a:pt x="807228" y="1225708"/>
                  <a:pt x="855911" y="1251108"/>
                  <a:pt x="890836" y="1270158"/>
                </a:cubicBezTo>
                <a:cubicBezTo>
                  <a:pt x="925761" y="1289208"/>
                  <a:pt x="963861" y="1307200"/>
                  <a:pt x="992436" y="1320958"/>
                </a:cubicBezTo>
                <a:cubicBezTo>
                  <a:pt x="1021011" y="1334716"/>
                  <a:pt x="1035828" y="1347416"/>
                  <a:pt x="1062286" y="1352708"/>
                </a:cubicBezTo>
                <a:cubicBezTo>
                  <a:pt x="1088744" y="1358000"/>
                  <a:pt x="1118378" y="1363291"/>
                  <a:pt x="1151186" y="1352708"/>
                </a:cubicBezTo>
                <a:cubicBezTo>
                  <a:pt x="1183994" y="1342125"/>
                  <a:pt x="1232678" y="1302966"/>
                  <a:pt x="1259136" y="1289208"/>
                </a:cubicBezTo>
                <a:cubicBezTo>
                  <a:pt x="1285594" y="1275450"/>
                  <a:pt x="1293003" y="1274391"/>
                  <a:pt x="1309936" y="1270158"/>
                </a:cubicBezTo>
                <a:cubicBezTo>
                  <a:pt x="1326869" y="1265925"/>
                  <a:pt x="1341686" y="1256400"/>
                  <a:pt x="1360736" y="1263808"/>
                </a:cubicBezTo>
                <a:cubicBezTo>
                  <a:pt x="1379786" y="1271216"/>
                  <a:pt x="1407303" y="1307200"/>
                  <a:pt x="1424236" y="1314608"/>
                </a:cubicBezTo>
                <a:cubicBezTo>
                  <a:pt x="1441169" y="1322016"/>
                  <a:pt x="1449636" y="1308258"/>
                  <a:pt x="1462336" y="1308258"/>
                </a:cubicBezTo>
                <a:cubicBezTo>
                  <a:pt x="1475036" y="1308258"/>
                  <a:pt x="1481386" y="1312491"/>
                  <a:pt x="1500436" y="1314608"/>
                </a:cubicBezTo>
                <a:cubicBezTo>
                  <a:pt x="1519486" y="1316725"/>
                  <a:pt x="1552294" y="1314608"/>
                  <a:pt x="1576636" y="1320958"/>
                </a:cubicBezTo>
                <a:cubicBezTo>
                  <a:pt x="1600978" y="1327308"/>
                  <a:pt x="1624261" y="1344241"/>
                  <a:pt x="1646486" y="1352708"/>
                </a:cubicBezTo>
                <a:cubicBezTo>
                  <a:pt x="1668711" y="1361175"/>
                  <a:pt x="1688820" y="1366466"/>
                  <a:pt x="1709986" y="1371758"/>
                </a:cubicBezTo>
                <a:cubicBezTo>
                  <a:pt x="1731152" y="1377050"/>
                  <a:pt x="1750203" y="1385516"/>
                  <a:pt x="1773486" y="1384458"/>
                </a:cubicBezTo>
                <a:cubicBezTo>
                  <a:pt x="1796769" y="1383400"/>
                  <a:pt x="1830636" y="1367525"/>
                  <a:pt x="1849686" y="1365408"/>
                </a:cubicBezTo>
                <a:cubicBezTo>
                  <a:pt x="1868736" y="1363291"/>
                  <a:pt x="1875086" y="1360116"/>
                  <a:pt x="1887786" y="1371758"/>
                </a:cubicBezTo>
                <a:cubicBezTo>
                  <a:pt x="1900486" y="1383400"/>
                  <a:pt x="1910011" y="1420441"/>
                  <a:pt x="1925886" y="1435258"/>
                </a:cubicBezTo>
                <a:cubicBezTo>
                  <a:pt x="1941761" y="1450075"/>
                  <a:pt x="1970336" y="1450075"/>
                  <a:pt x="1983036" y="1460658"/>
                </a:cubicBezTo>
                <a:cubicBezTo>
                  <a:pt x="1995736" y="1471241"/>
                  <a:pt x="1997853" y="1479708"/>
                  <a:pt x="2002086" y="1498758"/>
                </a:cubicBezTo>
                <a:cubicBezTo>
                  <a:pt x="2006319" y="1517808"/>
                  <a:pt x="1950228" y="1606708"/>
                  <a:pt x="2040186" y="1587658"/>
                </a:cubicBezTo>
                <a:close/>
              </a:path>
            </a:pathLst>
          </a:custGeom>
          <a:solidFill>
            <a:srgbClr val="FF0000">
              <a:alpha val="3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EC7A14-0B30-D917-DFC4-025EFCEF54BE}"/>
              </a:ext>
            </a:extLst>
          </p:cNvPr>
          <p:cNvSpPr txBox="1"/>
          <p:nvPr/>
        </p:nvSpPr>
        <p:spPr>
          <a:xfrm>
            <a:off x="3294742" y="5980837"/>
            <a:ext cx="8376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На примере я не концентрировался на аккуратности, чтобы обвести Аничков дворец на фото Невского проспекта ушло примерно 25-30 секунд.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613728-46A5-13D6-E869-F88D5214176A}"/>
              </a:ext>
            </a:extLst>
          </p:cNvPr>
          <p:cNvSpPr txBox="1"/>
          <p:nvPr/>
        </p:nvSpPr>
        <p:spPr>
          <a:xfrm>
            <a:off x="506473" y="65732"/>
            <a:ext cx="409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Вариант 3 </a:t>
            </a:r>
          </a:p>
          <a:p>
            <a:r>
              <a:rPr lang="ru-RU" dirty="0"/>
              <a:t>для сложных контуров</a:t>
            </a:r>
          </a:p>
        </p:txBody>
      </p:sp>
    </p:spTree>
    <p:extLst>
      <p:ext uri="{BB962C8B-B14F-4D97-AF65-F5344CB8AC3E}">
        <p14:creationId xmlns:p14="http://schemas.microsoft.com/office/powerpoint/2010/main" val="862878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A3F1A94-FEA0-CFC7-042B-6763822D67DF}"/>
              </a:ext>
            </a:extLst>
          </p:cNvPr>
          <p:cNvSpPr txBox="1"/>
          <p:nvPr/>
        </p:nvSpPr>
        <p:spPr>
          <a:xfrm>
            <a:off x="1172028" y="560900"/>
            <a:ext cx="7108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Дополнительно показываю реализацию выделения с помощью перехода между слайдами методом «Трансформация»</a:t>
            </a:r>
          </a:p>
        </p:txBody>
      </p:sp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6" y="164651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45189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6064EB9F-8500-A44A-D978-2271B7D9A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14" y="1426238"/>
            <a:ext cx="6794500" cy="487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AA1789EE-6A18-4843-DBDD-E5698AE0DD7F}"/>
              </a:ext>
            </a:extLst>
          </p:cNvPr>
          <p:cNvSpPr/>
          <p:nvPr/>
        </p:nvSpPr>
        <p:spPr>
          <a:xfrm>
            <a:off x="266606" y="1646512"/>
            <a:ext cx="2146393" cy="436288"/>
          </a:xfrm>
          <a:prstGeom prst="roundRect">
            <a:avLst/>
          </a:prstGeom>
          <a:solidFill>
            <a:srgbClr val="FF0000">
              <a:alpha val="2600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3175">
                  <a:solidFill>
                    <a:srgbClr val="73300F"/>
                  </a:solidFill>
                </a:ln>
                <a:solidFill>
                  <a:srgbClr val="FF0000"/>
                </a:solidFill>
              </a:rPr>
              <a:t>Аничков дворец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E9FECC7-0567-FD9C-47EE-260BB71A247E}"/>
              </a:ext>
            </a:extLst>
          </p:cNvPr>
          <p:cNvSpPr/>
          <p:nvPr/>
        </p:nvSpPr>
        <p:spPr>
          <a:xfrm>
            <a:off x="266605" y="2303937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Нева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46AD6514-E2D8-217B-1517-B1B5755308EB}"/>
              </a:ext>
            </a:extLst>
          </p:cNvPr>
          <p:cNvSpPr/>
          <p:nvPr/>
        </p:nvSpPr>
        <p:spPr>
          <a:xfrm>
            <a:off x="266605" y="2961362"/>
            <a:ext cx="2146393" cy="4362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Невский проспект</a:t>
            </a:r>
          </a:p>
        </p:txBody>
      </p:sp>
    </p:spTree>
    <p:extLst>
      <p:ext uri="{BB962C8B-B14F-4D97-AF65-F5344CB8AC3E}">
        <p14:creationId xmlns:p14="http://schemas.microsoft.com/office/powerpoint/2010/main" val="400134565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452</Words>
  <Application>Microsoft Office PowerPoint</Application>
  <PresentationFormat>Широкоэкранный</PresentationFormat>
  <Paragraphs>72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Pavel</dc:creator>
  <cp:lastModifiedBy>Pavel</cp:lastModifiedBy>
  <cp:revision>6</cp:revision>
  <dcterms:created xsi:type="dcterms:W3CDTF">2024-08-17T04:56:37Z</dcterms:created>
  <dcterms:modified xsi:type="dcterms:W3CDTF">2024-08-17T05:52:32Z</dcterms:modified>
</cp:coreProperties>
</file>